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7" r:id="rId4"/>
    <p:sldId id="269" r:id="rId5"/>
    <p:sldId id="268" r:id="rId6"/>
    <p:sldId id="277" r:id="rId7"/>
    <p:sldId id="271" r:id="rId8"/>
    <p:sldId id="272" r:id="rId9"/>
    <p:sldId id="273" r:id="rId10"/>
    <p:sldId id="274" r:id="rId11"/>
    <p:sldId id="275" r:id="rId12"/>
    <p:sldId id="25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99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9A712-E41E-4C8E-87A6-DE0006D6A1F0}" v="76" dt="2024-04-16T06:02:5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62" autoAdjust="0"/>
  </p:normalViewPr>
  <p:slideViewPr>
    <p:cSldViewPr snapToGrid="0">
      <p:cViewPr>
        <p:scale>
          <a:sx n="55" d="100"/>
          <a:sy n="55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さとみ 市川" userId="052a90145edbdc68" providerId="LiveId" clId="{7951A7E3-F645-46BF-BB2C-C34D12210E95}"/>
    <pc:docChg chg="undo custSel modSld sldOrd">
      <pc:chgData name="さとみ 市川" userId="052a90145edbdc68" providerId="LiveId" clId="{7951A7E3-F645-46BF-BB2C-C34D12210E95}" dt="2024-04-14T11:33:54.168" v="2035" actId="20577"/>
      <pc:docMkLst>
        <pc:docMk/>
      </pc:docMkLst>
      <pc:sldChg chg="modSp mod">
        <pc:chgData name="さとみ 市川" userId="052a90145edbdc68" providerId="LiveId" clId="{7951A7E3-F645-46BF-BB2C-C34D12210E95}" dt="2024-04-14T10:25:55.347" v="54" actId="20577"/>
        <pc:sldMkLst>
          <pc:docMk/>
          <pc:sldMk cId="3775986644" sldId="256"/>
        </pc:sldMkLst>
        <pc:spChg chg="mod">
          <ac:chgData name="さとみ 市川" userId="052a90145edbdc68" providerId="LiveId" clId="{7951A7E3-F645-46BF-BB2C-C34D12210E95}" dt="2024-04-14T10:25:31.911" v="34" actId="20577"/>
          <ac:spMkLst>
            <pc:docMk/>
            <pc:sldMk cId="3775986644" sldId="256"/>
            <ac:spMk id="2" creationId="{DE5A27F1-A748-B731-9BB7-6C3F4A949B5A}"/>
          </ac:spMkLst>
        </pc:spChg>
        <pc:spChg chg="mod">
          <ac:chgData name="さとみ 市川" userId="052a90145edbdc68" providerId="LiveId" clId="{7951A7E3-F645-46BF-BB2C-C34D12210E95}" dt="2024-04-14T10:25:55.347" v="54" actId="20577"/>
          <ac:spMkLst>
            <pc:docMk/>
            <pc:sldMk cId="3775986644" sldId="256"/>
            <ac:spMk id="3" creationId="{EE922CD9-0CB0-D2BA-B89D-B678AB3C2C18}"/>
          </ac:spMkLst>
        </pc:spChg>
      </pc:sldChg>
      <pc:sldChg chg="delSp modSp mod">
        <pc:chgData name="さとみ 市川" userId="052a90145edbdc68" providerId="LiveId" clId="{7951A7E3-F645-46BF-BB2C-C34D12210E95}" dt="2024-04-14T11:21:34.616" v="1786" actId="20577"/>
        <pc:sldMkLst>
          <pc:docMk/>
          <pc:sldMk cId="761903208" sldId="257"/>
        </pc:sldMkLst>
        <pc:spChg chg="mod">
          <ac:chgData name="さとみ 市川" userId="052a90145edbdc68" providerId="LiveId" clId="{7951A7E3-F645-46BF-BB2C-C34D12210E95}" dt="2024-04-14T11:21:31.668" v="1785" actId="20577"/>
          <ac:spMkLst>
            <pc:docMk/>
            <pc:sldMk cId="761903208" sldId="257"/>
            <ac:spMk id="2" creationId="{305C84C8-5AE3-F3EF-99FD-2C1541FE0354}"/>
          </ac:spMkLst>
        </pc:spChg>
        <pc:spChg chg="mod">
          <ac:chgData name="さとみ 市川" userId="052a90145edbdc68" providerId="LiveId" clId="{7951A7E3-F645-46BF-BB2C-C34D12210E95}" dt="2024-04-14T11:21:34.616" v="1786" actId="20577"/>
          <ac:spMkLst>
            <pc:docMk/>
            <pc:sldMk cId="761903208" sldId="257"/>
            <ac:spMk id="4" creationId="{2B7A36CD-CECE-D640-323F-9FF3BB988117}"/>
          </ac:spMkLst>
        </pc:spChg>
        <pc:picChg chg="del">
          <ac:chgData name="さとみ 市川" userId="052a90145edbdc68" providerId="LiveId" clId="{7951A7E3-F645-46BF-BB2C-C34D12210E95}" dt="2024-04-14T11:14:05.742" v="1557" actId="478"/>
          <ac:picMkLst>
            <pc:docMk/>
            <pc:sldMk cId="761903208" sldId="257"/>
            <ac:picMk id="3" creationId="{CFA87819-A761-4CC1-5CFC-2045ED42A173}"/>
          </ac:picMkLst>
        </pc:picChg>
        <pc:picChg chg="del">
          <ac:chgData name="さとみ 市川" userId="052a90145edbdc68" providerId="LiveId" clId="{7951A7E3-F645-46BF-BB2C-C34D12210E95}" dt="2024-04-14T11:14:11.199" v="1560" actId="478"/>
          <ac:picMkLst>
            <pc:docMk/>
            <pc:sldMk cId="761903208" sldId="257"/>
            <ac:picMk id="5" creationId="{8E771505-7097-7CE8-6E34-AC8001F8622D}"/>
          </ac:picMkLst>
        </pc:picChg>
        <pc:picChg chg="del">
          <ac:chgData name="さとみ 市川" userId="052a90145edbdc68" providerId="LiveId" clId="{7951A7E3-F645-46BF-BB2C-C34D12210E95}" dt="2024-04-14T11:14:09.479" v="1559" actId="478"/>
          <ac:picMkLst>
            <pc:docMk/>
            <pc:sldMk cId="761903208" sldId="257"/>
            <ac:picMk id="6" creationId="{1B6FD445-A5A9-1410-8F91-8623A6617B82}"/>
          </ac:picMkLst>
        </pc:picChg>
        <pc:picChg chg="del">
          <ac:chgData name="さとみ 市川" userId="052a90145edbdc68" providerId="LiveId" clId="{7951A7E3-F645-46BF-BB2C-C34D12210E95}" dt="2024-04-14T11:14:07.540" v="1558" actId="478"/>
          <ac:picMkLst>
            <pc:docMk/>
            <pc:sldMk cId="761903208" sldId="257"/>
            <ac:picMk id="7" creationId="{52B2976E-3889-AC4F-19E8-0FB9805C1E8F}"/>
          </ac:picMkLst>
        </pc:picChg>
      </pc:sldChg>
      <pc:sldChg chg="addSp modSp mod modAnim">
        <pc:chgData name="さとみ 市川" userId="052a90145edbdc68" providerId="LiveId" clId="{7951A7E3-F645-46BF-BB2C-C34D12210E95}" dt="2024-04-14T11:07:57.291" v="1335" actId="1076"/>
        <pc:sldMkLst>
          <pc:docMk/>
          <pc:sldMk cId="984046461" sldId="267"/>
        </pc:sldMkLst>
        <pc:spChg chg="mod">
          <ac:chgData name="さとみ 市川" userId="052a90145edbdc68" providerId="LiveId" clId="{7951A7E3-F645-46BF-BB2C-C34D12210E95}" dt="2024-04-14T10:26:44.543" v="100" actId="20577"/>
          <ac:spMkLst>
            <pc:docMk/>
            <pc:sldMk cId="984046461" sldId="267"/>
            <ac:spMk id="2" creationId="{305C84C8-5AE3-F3EF-99FD-2C1541FE0354}"/>
          </ac:spMkLst>
        </pc:spChg>
        <pc:spChg chg="add mod ord">
          <ac:chgData name="さとみ 市川" userId="052a90145edbdc68" providerId="LiveId" clId="{7951A7E3-F645-46BF-BB2C-C34D12210E95}" dt="2024-04-14T11:07:57.291" v="1335" actId="1076"/>
          <ac:spMkLst>
            <pc:docMk/>
            <pc:sldMk cId="984046461" sldId="267"/>
            <ac:spMk id="3" creationId="{DF9E8DE5-6F8D-5D33-4121-676395B5A4B2}"/>
          </ac:spMkLst>
        </pc:spChg>
        <pc:spChg chg="mod">
          <ac:chgData name="さとみ 市川" userId="052a90145edbdc68" providerId="LiveId" clId="{7951A7E3-F645-46BF-BB2C-C34D12210E95}" dt="2024-04-14T10:38:30.708" v="485" actId="20577"/>
          <ac:spMkLst>
            <pc:docMk/>
            <pc:sldMk cId="984046461" sldId="267"/>
            <ac:spMk id="4" creationId="{2B7A36CD-CECE-D640-323F-9FF3BB988117}"/>
          </ac:spMkLst>
        </pc:spChg>
        <pc:spChg chg="add mod">
          <ac:chgData name="さとみ 市川" userId="052a90145edbdc68" providerId="LiveId" clId="{7951A7E3-F645-46BF-BB2C-C34D12210E95}" dt="2024-04-14T10:36:18.207" v="397" actId="164"/>
          <ac:spMkLst>
            <pc:docMk/>
            <pc:sldMk cId="984046461" sldId="267"/>
            <ac:spMk id="5" creationId="{7F1904F2-69E2-7FBE-1419-A5EAA944E3E3}"/>
          </ac:spMkLst>
        </pc:spChg>
        <pc:spChg chg="add mod">
          <ac:chgData name="さとみ 市川" userId="052a90145edbdc68" providerId="LiveId" clId="{7951A7E3-F645-46BF-BB2C-C34D12210E95}" dt="2024-04-14T10:38:00.963" v="460" actId="14100"/>
          <ac:spMkLst>
            <pc:docMk/>
            <pc:sldMk cId="984046461" sldId="267"/>
            <ac:spMk id="6" creationId="{AC91E960-5DBA-5C39-E35A-78820D96C049}"/>
          </ac:spMkLst>
        </pc:spChg>
        <pc:spChg chg="add mod">
          <ac:chgData name="さとみ 市川" userId="052a90145edbdc68" providerId="LiveId" clId="{7951A7E3-F645-46BF-BB2C-C34D12210E95}" dt="2024-04-14T10:36:18.207" v="397" actId="164"/>
          <ac:spMkLst>
            <pc:docMk/>
            <pc:sldMk cId="984046461" sldId="267"/>
            <ac:spMk id="7" creationId="{E6D3B042-EAC0-BAF5-1143-64EA15DE824F}"/>
          </ac:spMkLst>
        </pc:spChg>
        <pc:spChg chg="add mod">
          <ac:chgData name="さとみ 市川" userId="052a90145edbdc68" providerId="LiveId" clId="{7951A7E3-F645-46BF-BB2C-C34D12210E95}" dt="2024-04-14T10:37:40.615" v="458" actId="164"/>
          <ac:spMkLst>
            <pc:docMk/>
            <pc:sldMk cId="984046461" sldId="267"/>
            <ac:spMk id="9" creationId="{9AE57E7A-D838-3884-1558-490839ABC478}"/>
          </ac:spMkLst>
        </pc:spChg>
        <pc:grpChg chg="add mod">
          <ac:chgData name="さとみ 市川" userId="052a90145edbdc68" providerId="LiveId" clId="{7951A7E3-F645-46BF-BB2C-C34D12210E95}" dt="2024-04-14T10:36:18.207" v="397" actId="164"/>
          <ac:grpSpMkLst>
            <pc:docMk/>
            <pc:sldMk cId="984046461" sldId="267"/>
            <ac:grpSpMk id="8" creationId="{FFD1E998-E832-BBE3-22D0-B91D1B8D156D}"/>
          </ac:grpSpMkLst>
        </pc:grpChg>
        <pc:grpChg chg="add mod">
          <ac:chgData name="さとみ 市川" userId="052a90145edbdc68" providerId="LiveId" clId="{7951A7E3-F645-46BF-BB2C-C34D12210E95}" dt="2024-04-14T10:38:10.824" v="462" actId="1076"/>
          <ac:grpSpMkLst>
            <pc:docMk/>
            <pc:sldMk cId="984046461" sldId="267"/>
            <ac:grpSpMk id="10" creationId="{9F65D825-F986-92E9-7915-6F327EA1C878}"/>
          </ac:grpSpMkLst>
        </pc:grpChg>
      </pc:sldChg>
      <pc:sldChg chg="modSp mod">
        <pc:chgData name="さとみ 市川" userId="052a90145edbdc68" providerId="LiveId" clId="{7951A7E3-F645-46BF-BB2C-C34D12210E95}" dt="2024-04-14T11:02:03.241" v="1333" actId="20577"/>
        <pc:sldMkLst>
          <pc:docMk/>
          <pc:sldMk cId="677502565" sldId="268"/>
        </pc:sldMkLst>
        <pc:spChg chg="mod">
          <ac:chgData name="さとみ 市川" userId="052a90145edbdc68" providerId="LiveId" clId="{7951A7E3-F645-46BF-BB2C-C34D12210E95}" dt="2024-04-14T10:41:15.477" v="502" actId="20577"/>
          <ac:spMkLst>
            <pc:docMk/>
            <pc:sldMk cId="677502565" sldId="268"/>
            <ac:spMk id="2" creationId="{305C84C8-5AE3-F3EF-99FD-2C1541FE0354}"/>
          </ac:spMkLst>
        </pc:spChg>
        <pc:spChg chg="mod">
          <ac:chgData name="さとみ 市川" userId="052a90145edbdc68" providerId="LiveId" clId="{7951A7E3-F645-46BF-BB2C-C34D12210E95}" dt="2024-04-14T11:02:03.241" v="1333" actId="20577"/>
          <ac:spMkLst>
            <pc:docMk/>
            <pc:sldMk cId="677502565" sldId="268"/>
            <ac:spMk id="4" creationId="{2B7A36CD-CECE-D640-323F-9FF3BB988117}"/>
          </ac:spMkLst>
        </pc:spChg>
      </pc:sldChg>
      <pc:sldChg chg="addSp delSp modSp mod ord">
        <pc:chgData name="さとみ 市川" userId="052a90145edbdc68" providerId="LiveId" clId="{7951A7E3-F645-46BF-BB2C-C34D12210E95}" dt="2024-04-14T11:01:47.456" v="1319"/>
        <pc:sldMkLst>
          <pc:docMk/>
          <pc:sldMk cId="3627551659" sldId="269"/>
        </pc:sldMkLst>
        <pc:spChg chg="mod">
          <ac:chgData name="さとみ 市川" userId="052a90145edbdc68" providerId="LiveId" clId="{7951A7E3-F645-46BF-BB2C-C34D12210E95}" dt="2024-04-14T10:50:22.889" v="836" actId="20577"/>
          <ac:spMkLst>
            <pc:docMk/>
            <pc:sldMk cId="3627551659" sldId="269"/>
            <ac:spMk id="2" creationId="{305C84C8-5AE3-F3EF-99FD-2C1541FE0354}"/>
          </ac:spMkLst>
        </pc:spChg>
        <pc:spChg chg="add mod">
          <ac:chgData name="さとみ 市川" userId="052a90145edbdc68" providerId="LiveId" clId="{7951A7E3-F645-46BF-BB2C-C34D12210E95}" dt="2024-04-14T11:00:37.531" v="1308" actId="693"/>
          <ac:spMkLst>
            <pc:docMk/>
            <pc:sldMk cId="3627551659" sldId="269"/>
            <ac:spMk id="3" creationId="{519EC797-5089-9113-E5D1-A141FB9B7412}"/>
          </ac:spMkLst>
        </pc:spChg>
        <pc:spChg chg="add del mod">
          <ac:chgData name="さとみ 市川" userId="052a90145edbdc68" providerId="LiveId" clId="{7951A7E3-F645-46BF-BB2C-C34D12210E95}" dt="2024-04-14T11:01:33.937" v="1317" actId="20577"/>
          <ac:spMkLst>
            <pc:docMk/>
            <pc:sldMk cId="3627551659" sldId="269"/>
            <ac:spMk id="4" creationId="{2B7A36CD-CECE-D640-323F-9FF3BB988117}"/>
          </ac:spMkLst>
        </pc:spChg>
      </pc:sldChg>
      <pc:sldChg chg="addSp modSp mod modAnim">
        <pc:chgData name="さとみ 市川" userId="052a90145edbdc68" providerId="LiveId" clId="{7951A7E3-F645-46BF-BB2C-C34D12210E95}" dt="2024-04-14T11:13:21.249" v="1517"/>
        <pc:sldMkLst>
          <pc:docMk/>
          <pc:sldMk cId="395901636" sldId="270"/>
        </pc:sldMkLst>
        <pc:spChg chg="mod">
          <ac:chgData name="さとみ 市川" userId="052a90145edbdc68" providerId="LiveId" clId="{7951A7E3-F645-46BF-BB2C-C34D12210E95}" dt="2024-04-14T11:10:25.454" v="1462" actId="20577"/>
          <ac:spMkLst>
            <pc:docMk/>
            <pc:sldMk cId="395901636" sldId="270"/>
            <ac:spMk id="2" creationId="{305C84C8-5AE3-F3EF-99FD-2C1541FE0354}"/>
          </ac:spMkLst>
        </pc:spChg>
        <pc:spChg chg="add mod">
          <ac:chgData name="さとみ 市川" userId="052a90145edbdc68" providerId="LiveId" clId="{7951A7E3-F645-46BF-BB2C-C34D12210E95}" dt="2024-04-14T11:11:28.454" v="1478" actId="1076"/>
          <ac:spMkLst>
            <pc:docMk/>
            <pc:sldMk cId="395901636" sldId="270"/>
            <ac:spMk id="3" creationId="{F1A9C9FC-F7C7-6906-1AB6-721E2DE818BE}"/>
          </ac:spMkLst>
        </pc:spChg>
        <pc:spChg chg="mod">
          <ac:chgData name="さとみ 市川" userId="052a90145edbdc68" providerId="LiveId" clId="{7951A7E3-F645-46BF-BB2C-C34D12210E95}" dt="2024-04-14T11:11:24.145" v="1477" actId="1076"/>
          <ac:spMkLst>
            <pc:docMk/>
            <pc:sldMk cId="395901636" sldId="270"/>
            <ac:spMk id="4" creationId="{2B7A36CD-CECE-D640-323F-9FF3BB988117}"/>
          </ac:spMkLst>
        </pc:spChg>
        <pc:spChg chg="add mod">
          <ac:chgData name="さとみ 市川" userId="052a90145edbdc68" providerId="LiveId" clId="{7951A7E3-F645-46BF-BB2C-C34D12210E95}" dt="2024-04-14T11:12:04.794" v="1508" actId="1076"/>
          <ac:spMkLst>
            <pc:docMk/>
            <pc:sldMk cId="395901636" sldId="270"/>
            <ac:spMk id="5" creationId="{7DB85955-7E65-A2BF-A037-FFE69F164B5B}"/>
          </ac:spMkLst>
        </pc:spChg>
      </pc:sldChg>
      <pc:sldChg chg="addSp delSp modSp mod modAnim">
        <pc:chgData name="さとみ 市川" userId="052a90145edbdc68" providerId="LiveId" clId="{7951A7E3-F645-46BF-BB2C-C34D12210E95}" dt="2024-04-14T11:33:54.168" v="2035" actId="20577"/>
        <pc:sldMkLst>
          <pc:docMk/>
          <pc:sldMk cId="3978250660" sldId="271"/>
        </pc:sldMkLst>
        <pc:spChg chg="add mod">
          <ac:chgData name="さとみ 市川" userId="052a90145edbdc68" providerId="LiveId" clId="{7951A7E3-F645-46BF-BB2C-C34D12210E95}" dt="2024-04-14T11:33:54.168" v="2035" actId="20577"/>
          <ac:spMkLst>
            <pc:docMk/>
            <pc:sldMk cId="3978250660" sldId="271"/>
            <ac:spMk id="3" creationId="{ED926C78-D409-1D31-5676-A447B9FF3E75}"/>
          </ac:spMkLst>
        </pc:spChg>
        <pc:spChg chg="add del mod">
          <ac:chgData name="さとみ 市川" userId="052a90145edbdc68" providerId="LiveId" clId="{7951A7E3-F645-46BF-BB2C-C34D12210E95}" dt="2024-04-14T11:30:28.429" v="1829" actId="403"/>
          <ac:spMkLst>
            <pc:docMk/>
            <pc:sldMk cId="3978250660" sldId="271"/>
            <ac:spMk id="4" creationId="{2B7A36CD-CECE-D640-323F-9FF3BB988117}"/>
          </ac:spMkLst>
        </pc:spChg>
        <pc:spChg chg="add mod">
          <ac:chgData name="さとみ 市川" userId="052a90145edbdc68" providerId="LiveId" clId="{7951A7E3-F645-46BF-BB2C-C34D12210E95}" dt="2024-04-14T11:33:42.968" v="2021" actId="20577"/>
          <ac:spMkLst>
            <pc:docMk/>
            <pc:sldMk cId="3978250660" sldId="271"/>
            <ac:spMk id="5" creationId="{8B436638-C449-3C42-9B27-C4C835043B98}"/>
          </ac:spMkLst>
        </pc:spChg>
      </pc:sldChg>
    </pc:docChg>
  </pc:docChgLst>
  <pc:docChgLst>
    <pc:chgData name="市川 さとみ" userId="bb865d05-ef68-40c0-b683-a44a598cc30b" providerId="ADAL" clId="{2CD9A712-E41E-4C8E-87A6-DE0006D6A1F0}"/>
    <pc:docChg chg="undo custSel addSld delSld modSld sldOrd">
      <pc:chgData name="市川 さとみ" userId="bb865d05-ef68-40c0-b683-a44a598cc30b" providerId="ADAL" clId="{2CD9A712-E41E-4C8E-87A6-DE0006D6A1F0}" dt="2024-04-16T06:13:51.565" v="2042" actId="20577"/>
      <pc:docMkLst>
        <pc:docMk/>
      </pc:docMkLst>
      <pc:sldChg chg="modNotesTx">
        <pc:chgData name="市川 さとみ" userId="bb865d05-ef68-40c0-b683-a44a598cc30b" providerId="ADAL" clId="{2CD9A712-E41E-4C8E-87A6-DE0006D6A1F0}" dt="2024-04-16T02:14:08.198" v="1" actId="6549"/>
        <pc:sldMkLst>
          <pc:docMk/>
          <pc:sldMk cId="3775986644" sldId="256"/>
        </pc:sldMkLst>
      </pc:sldChg>
      <pc:sldChg chg="modSp mod modNotesTx">
        <pc:chgData name="市川 さとみ" userId="bb865d05-ef68-40c0-b683-a44a598cc30b" providerId="ADAL" clId="{2CD9A712-E41E-4C8E-87A6-DE0006D6A1F0}" dt="2024-04-16T06:13:51.565" v="2042" actId="20577"/>
        <pc:sldMkLst>
          <pc:docMk/>
          <pc:sldMk cId="761903208" sldId="257"/>
        </pc:sldMkLst>
        <pc:spChg chg="mod">
          <ac:chgData name="市川 さとみ" userId="bb865d05-ef68-40c0-b683-a44a598cc30b" providerId="ADAL" clId="{2CD9A712-E41E-4C8E-87A6-DE0006D6A1F0}" dt="2024-04-16T06:10:49.533" v="1898" actId="20577"/>
          <ac:spMkLst>
            <pc:docMk/>
            <pc:sldMk cId="761903208" sldId="257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6:13:51.565" v="2042" actId="20577"/>
          <ac:spMkLst>
            <pc:docMk/>
            <pc:sldMk cId="761903208" sldId="257"/>
            <ac:spMk id="4" creationId="{2B7A36CD-CECE-D640-323F-9FF3BB988117}"/>
          </ac:spMkLst>
        </pc:spChg>
      </pc:sldChg>
      <pc:sldChg chg="del">
        <pc:chgData name="市川 さとみ" userId="bb865d05-ef68-40c0-b683-a44a598cc30b" providerId="ADAL" clId="{2CD9A712-E41E-4C8E-87A6-DE0006D6A1F0}" dt="2024-04-16T02:20:58.998" v="67" actId="47"/>
        <pc:sldMkLst>
          <pc:docMk/>
          <pc:sldMk cId="2685619405" sldId="258"/>
        </pc:sldMkLst>
      </pc:sldChg>
      <pc:sldChg chg="del">
        <pc:chgData name="市川 さとみ" userId="bb865d05-ef68-40c0-b683-a44a598cc30b" providerId="ADAL" clId="{2CD9A712-E41E-4C8E-87A6-DE0006D6A1F0}" dt="2024-04-16T02:21:01.424" v="68" actId="47"/>
        <pc:sldMkLst>
          <pc:docMk/>
          <pc:sldMk cId="2064662720" sldId="259"/>
        </pc:sldMkLst>
      </pc:sldChg>
      <pc:sldChg chg="del">
        <pc:chgData name="市川 さとみ" userId="bb865d05-ef68-40c0-b683-a44a598cc30b" providerId="ADAL" clId="{2CD9A712-E41E-4C8E-87A6-DE0006D6A1F0}" dt="2024-04-16T02:21:04.073" v="69" actId="47"/>
        <pc:sldMkLst>
          <pc:docMk/>
          <pc:sldMk cId="3265564433" sldId="260"/>
        </pc:sldMkLst>
      </pc:sldChg>
      <pc:sldChg chg="del">
        <pc:chgData name="市川 さとみ" userId="bb865d05-ef68-40c0-b683-a44a598cc30b" providerId="ADAL" clId="{2CD9A712-E41E-4C8E-87A6-DE0006D6A1F0}" dt="2024-04-16T02:21:04.890" v="70" actId="47"/>
        <pc:sldMkLst>
          <pc:docMk/>
          <pc:sldMk cId="2896591759" sldId="261"/>
        </pc:sldMkLst>
      </pc:sldChg>
      <pc:sldChg chg="del">
        <pc:chgData name="市川 さとみ" userId="bb865d05-ef68-40c0-b683-a44a598cc30b" providerId="ADAL" clId="{2CD9A712-E41E-4C8E-87A6-DE0006D6A1F0}" dt="2024-04-16T02:21:05.709" v="71" actId="47"/>
        <pc:sldMkLst>
          <pc:docMk/>
          <pc:sldMk cId="3179225196" sldId="262"/>
        </pc:sldMkLst>
      </pc:sldChg>
      <pc:sldChg chg="del">
        <pc:chgData name="市川 さとみ" userId="bb865d05-ef68-40c0-b683-a44a598cc30b" providerId="ADAL" clId="{2CD9A712-E41E-4C8E-87A6-DE0006D6A1F0}" dt="2024-04-16T02:21:06.654" v="72" actId="47"/>
        <pc:sldMkLst>
          <pc:docMk/>
          <pc:sldMk cId="2305172604" sldId="263"/>
        </pc:sldMkLst>
      </pc:sldChg>
      <pc:sldChg chg="del">
        <pc:chgData name="市川 さとみ" userId="bb865d05-ef68-40c0-b683-a44a598cc30b" providerId="ADAL" clId="{2CD9A712-E41E-4C8E-87A6-DE0006D6A1F0}" dt="2024-04-16T02:21:07.407" v="73" actId="47"/>
        <pc:sldMkLst>
          <pc:docMk/>
          <pc:sldMk cId="1242219016" sldId="264"/>
        </pc:sldMkLst>
      </pc:sldChg>
      <pc:sldChg chg="del">
        <pc:chgData name="市川 さとみ" userId="bb865d05-ef68-40c0-b683-a44a598cc30b" providerId="ADAL" clId="{2CD9A712-E41E-4C8E-87A6-DE0006D6A1F0}" dt="2024-04-16T02:21:08.130" v="74" actId="47"/>
        <pc:sldMkLst>
          <pc:docMk/>
          <pc:sldMk cId="3490873064" sldId="265"/>
        </pc:sldMkLst>
      </pc:sldChg>
      <pc:sldChg chg="del">
        <pc:chgData name="市川 さとみ" userId="bb865d05-ef68-40c0-b683-a44a598cc30b" providerId="ADAL" clId="{2CD9A712-E41E-4C8E-87A6-DE0006D6A1F0}" dt="2024-04-16T02:21:09.574" v="75" actId="47"/>
        <pc:sldMkLst>
          <pc:docMk/>
          <pc:sldMk cId="911347211" sldId="266"/>
        </pc:sldMkLst>
      </pc:sldChg>
      <pc:sldChg chg="modSp mod modNotesTx">
        <pc:chgData name="市川 さとみ" userId="bb865d05-ef68-40c0-b683-a44a598cc30b" providerId="ADAL" clId="{2CD9A712-E41E-4C8E-87A6-DE0006D6A1F0}" dt="2024-04-16T05:45:02.038" v="1466" actId="1076"/>
        <pc:sldMkLst>
          <pc:docMk/>
          <pc:sldMk cId="984046461" sldId="267"/>
        </pc:sldMkLst>
        <pc:spChg chg="mod">
          <ac:chgData name="市川 さとみ" userId="bb865d05-ef68-40c0-b683-a44a598cc30b" providerId="ADAL" clId="{2CD9A712-E41E-4C8E-87A6-DE0006D6A1F0}" dt="2024-04-16T05:45:02.038" v="1466" actId="1076"/>
          <ac:spMkLst>
            <pc:docMk/>
            <pc:sldMk cId="984046461" sldId="267"/>
            <ac:spMk id="3" creationId="{DF9E8DE5-6F8D-5D33-4121-676395B5A4B2}"/>
          </ac:spMkLst>
        </pc:spChg>
        <pc:spChg chg="mod">
          <ac:chgData name="市川 さとみ" userId="bb865d05-ef68-40c0-b683-a44a598cc30b" providerId="ADAL" clId="{2CD9A712-E41E-4C8E-87A6-DE0006D6A1F0}" dt="2024-04-16T05:44:52.402" v="1465" actId="20577"/>
          <ac:spMkLst>
            <pc:docMk/>
            <pc:sldMk cId="984046461" sldId="267"/>
            <ac:spMk id="4" creationId="{2B7A36CD-CECE-D640-323F-9FF3BB988117}"/>
          </ac:spMkLst>
        </pc:spChg>
      </pc:sldChg>
      <pc:sldChg chg="addSp modSp mod modAnim modNotesTx">
        <pc:chgData name="市川 さとみ" userId="bb865d05-ef68-40c0-b683-a44a598cc30b" providerId="ADAL" clId="{2CD9A712-E41E-4C8E-87A6-DE0006D6A1F0}" dt="2024-04-16T02:18:33.978" v="47"/>
        <pc:sldMkLst>
          <pc:docMk/>
          <pc:sldMk cId="677502565" sldId="268"/>
        </pc:sldMkLst>
        <pc:spChg chg="add mod">
          <ac:chgData name="市川 さとみ" userId="bb865d05-ef68-40c0-b683-a44a598cc30b" providerId="ADAL" clId="{2CD9A712-E41E-4C8E-87A6-DE0006D6A1F0}" dt="2024-04-16T02:18:22.218" v="46" actId="1582"/>
          <ac:spMkLst>
            <pc:docMk/>
            <pc:sldMk cId="677502565" sldId="268"/>
            <ac:spMk id="3" creationId="{BF669624-91C4-559C-07C2-B7065C8FEBB7}"/>
          </ac:spMkLst>
        </pc:spChg>
        <pc:spChg chg="add mod">
          <ac:chgData name="市川 さとみ" userId="bb865d05-ef68-40c0-b683-a44a598cc30b" providerId="ADAL" clId="{2CD9A712-E41E-4C8E-87A6-DE0006D6A1F0}" dt="2024-04-16T02:17:30.735" v="44" actId="164"/>
          <ac:spMkLst>
            <pc:docMk/>
            <pc:sldMk cId="677502565" sldId="268"/>
            <ac:spMk id="5" creationId="{6AB9BDD5-453C-D2F5-97C4-BA024D41213A}"/>
          </ac:spMkLst>
        </pc:spChg>
        <pc:grpChg chg="add mod">
          <ac:chgData name="市川 さとみ" userId="bb865d05-ef68-40c0-b683-a44a598cc30b" providerId="ADAL" clId="{2CD9A712-E41E-4C8E-87A6-DE0006D6A1F0}" dt="2024-04-16T02:17:30.735" v="44" actId="164"/>
          <ac:grpSpMkLst>
            <pc:docMk/>
            <pc:sldMk cId="677502565" sldId="268"/>
            <ac:grpSpMk id="6" creationId="{1303E561-1CA6-2D57-04A3-6C8113B56CE4}"/>
          </ac:grpSpMkLst>
        </pc:grpChg>
      </pc:sldChg>
      <pc:sldChg chg="modNotesTx">
        <pc:chgData name="市川 さとみ" userId="bb865d05-ef68-40c0-b683-a44a598cc30b" providerId="ADAL" clId="{2CD9A712-E41E-4C8E-87A6-DE0006D6A1F0}" dt="2024-04-16T02:14:23.036" v="2" actId="6549"/>
        <pc:sldMkLst>
          <pc:docMk/>
          <pc:sldMk cId="3627551659" sldId="269"/>
        </pc:sldMkLst>
      </pc:sldChg>
      <pc:sldChg chg="del modNotesTx">
        <pc:chgData name="市川 さとみ" userId="bb865d05-ef68-40c0-b683-a44a598cc30b" providerId="ADAL" clId="{2CD9A712-E41E-4C8E-87A6-DE0006D6A1F0}" dt="2024-04-16T05:48:16.872" v="1489" actId="47"/>
        <pc:sldMkLst>
          <pc:docMk/>
          <pc:sldMk cId="395901636" sldId="270"/>
        </pc:sldMkLst>
      </pc:sldChg>
      <pc:sldChg chg="addSp modSp mod ord modAnim modNotesTx">
        <pc:chgData name="市川 さとみ" userId="bb865d05-ef68-40c0-b683-a44a598cc30b" providerId="ADAL" clId="{2CD9A712-E41E-4C8E-87A6-DE0006D6A1F0}" dt="2024-04-16T06:02:58.313" v="1853" actId="20577"/>
        <pc:sldMkLst>
          <pc:docMk/>
          <pc:sldMk cId="3978250660" sldId="271"/>
        </pc:sldMkLst>
        <pc:spChg chg="mod">
          <ac:chgData name="市川 さとみ" userId="bb865d05-ef68-40c0-b683-a44a598cc30b" providerId="ADAL" clId="{2CD9A712-E41E-4C8E-87A6-DE0006D6A1F0}" dt="2024-04-16T05:51:23.263" v="1775" actId="20577"/>
          <ac:spMkLst>
            <pc:docMk/>
            <pc:sldMk cId="3978250660" sldId="271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6:01:31.640" v="1835" actId="1076"/>
          <ac:spMkLst>
            <pc:docMk/>
            <pc:sldMk cId="3978250660" sldId="271"/>
            <ac:spMk id="3" creationId="{ED926C78-D409-1D31-5676-A447B9FF3E75}"/>
          </ac:spMkLst>
        </pc:spChg>
        <pc:spChg chg="mod">
          <ac:chgData name="市川 さとみ" userId="bb865d05-ef68-40c0-b683-a44a598cc30b" providerId="ADAL" clId="{2CD9A712-E41E-4C8E-87A6-DE0006D6A1F0}" dt="2024-04-16T06:01:27.268" v="1834" actId="1076"/>
          <ac:spMkLst>
            <pc:docMk/>
            <pc:sldMk cId="3978250660" sldId="271"/>
            <ac:spMk id="4" creationId="{2B7A36CD-CECE-D640-323F-9FF3BB988117}"/>
          </ac:spMkLst>
        </pc:spChg>
        <pc:spChg chg="mod">
          <ac:chgData name="市川 さとみ" userId="bb865d05-ef68-40c0-b683-a44a598cc30b" providerId="ADAL" clId="{2CD9A712-E41E-4C8E-87A6-DE0006D6A1F0}" dt="2024-04-16T06:02:58.313" v="1853" actId="20577"/>
          <ac:spMkLst>
            <pc:docMk/>
            <pc:sldMk cId="3978250660" sldId="271"/>
            <ac:spMk id="5" creationId="{8B436638-C449-3C42-9B27-C4C835043B98}"/>
          </ac:spMkLst>
        </pc:spChg>
        <pc:spChg chg="add mod">
          <ac:chgData name="市川 さとみ" userId="bb865d05-ef68-40c0-b683-a44a598cc30b" providerId="ADAL" clId="{2CD9A712-E41E-4C8E-87A6-DE0006D6A1F0}" dt="2024-04-16T06:02:26.569" v="1840" actId="1076"/>
          <ac:spMkLst>
            <pc:docMk/>
            <pc:sldMk cId="3978250660" sldId="271"/>
            <ac:spMk id="6" creationId="{A7962792-C168-3B91-8D9D-D0EBCB9756F7}"/>
          </ac:spMkLst>
        </pc:spChg>
      </pc:sldChg>
      <pc:sldChg chg="modSp mod">
        <pc:chgData name="市川 さとみ" userId="bb865d05-ef68-40c0-b683-a44a598cc30b" providerId="ADAL" clId="{2CD9A712-E41E-4C8E-87A6-DE0006D6A1F0}" dt="2024-04-16T05:48:03.477" v="1488" actId="404"/>
        <pc:sldMkLst>
          <pc:docMk/>
          <pc:sldMk cId="379481672" sldId="272"/>
        </pc:sldMkLst>
        <pc:spChg chg="mod">
          <ac:chgData name="市川 さとみ" userId="bb865d05-ef68-40c0-b683-a44a598cc30b" providerId="ADAL" clId="{2CD9A712-E41E-4C8E-87A6-DE0006D6A1F0}" dt="2024-04-16T02:25:41.613" v="292" actId="20577"/>
          <ac:spMkLst>
            <pc:docMk/>
            <pc:sldMk cId="379481672" sldId="272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5:48:03.477" v="1488" actId="404"/>
          <ac:spMkLst>
            <pc:docMk/>
            <pc:sldMk cId="379481672" sldId="272"/>
            <ac:spMk id="4" creationId="{2B7A36CD-CECE-D640-323F-9FF3BB988117}"/>
          </ac:spMkLst>
        </pc:spChg>
      </pc:sldChg>
      <pc:sldChg chg="modSp add mod">
        <pc:chgData name="市川 さとみ" userId="bb865d05-ef68-40c0-b683-a44a598cc30b" providerId="ADAL" clId="{2CD9A712-E41E-4C8E-87A6-DE0006D6A1F0}" dt="2024-04-16T02:37:30.133" v="881" actId="20577"/>
        <pc:sldMkLst>
          <pc:docMk/>
          <pc:sldMk cId="2326017626" sldId="273"/>
        </pc:sldMkLst>
        <pc:spChg chg="mod">
          <ac:chgData name="市川 さとみ" userId="bb865d05-ef68-40c0-b683-a44a598cc30b" providerId="ADAL" clId="{2CD9A712-E41E-4C8E-87A6-DE0006D6A1F0}" dt="2024-04-16T02:37:30.133" v="881" actId="20577"/>
          <ac:spMkLst>
            <pc:docMk/>
            <pc:sldMk cId="2326017626" sldId="273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2:36:04.809" v="795" actId="20577"/>
          <ac:spMkLst>
            <pc:docMk/>
            <pc:sldMk cId="2326017626" sldId="273"/>
            <ac:spMk id="4" creationId="{2B7A36CD-CECE-D640-323F-9FF3BB988117}"/>
          </ac:spMkLst>
        </pc:spChg>
      </pc:sldChg>
      <pc:sldChg chg="modSp add mod">
        <pc:chgData name="市川 さとみ" userId="bb865d05-ef68-40c0-b683-a44a598cc30b" providerId="ADAL" clId="{2CD9A712-E41E-4C8E-87A6-DE0006D6A1F0}" dt="2024-04-16T02:42:55.657" v="1285" actId="115"/>
        <pc:sldMkLst>
          <pc:docMk/>
          <pc:sldMk cId="2833902589" sldId="274"/>
        </pc:sldMkLst>
        <pc:spChg chg="mod">
          <ac:chgData name="市川 さとみ" userId="bb865d05-ef68-40c0-b683-a44a598cc30b" providerId="ADAL" clId="{2CD9A712-E41E-4C8E-87A6-DE0006D6A1F0}" dt="2024-04-16T02:37:38.738" v="890" actId="20577"/>
          <ac:spMkLst>
            <pc:docMk/>
            <pc:sldMk cId="2833902589" sldId="274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2:42:55.657" v="1285" actId="115"/>
          <ac:spMkLst>
            <pc:docMk/>
            <pc:sldMk cId="2833902589" sldId="274"/>
            <ac:spMk id="4" creationId="{2B7A36CD-CECE-D640-323F-9FF3BB988117}"/>
          </ac:spMkLst>
        </pc:spChg>
      </pc:sldChg>
      <pc:sldChg chg="modSp add mod">
        <pc:chgData name="市川 さとみ" userId="bb865d05-ef68-40c0-b683-a44a598cc30b" providerId="ADAL" clId="{2CD9A712-E41E-4C8E-87A6-DE0006D6A1F0}" dt="2024-04-16T02:41:17.967" v="1278" actId="20577"/>
        <pc:sldMkLst>
          <pc:docMk/>
          <pc:sldMk cId="1224769820" sldId="275"/>
        </pc:sldMkLst>
        <pc:spChg chg="mod">
          <ac:chgData name="市川 さとみ" userId="bb865d05-ef68-40c0-b683-a44a598cc30b" providerId="ADAL" clId="{2CD9A712-E41E-4C8E-87A6-DE0006D6A1F0}" dt="2024-04-16T02:39:47.033" v="1085" actId="20577"/>
          <ac:spMkLst>
            <pc:docMk/>
            <pc:sldMk cId="1224769820" sldId="275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2:41:17.967" v="1278" actId="20577"/>
          <ac:spMkLst>
            <pc:docMk/>
            <pc:sldMk cId="1224769820" sldId="275"/>
            <ac:spMk id="4" creationId="{2B7A36CD-CECE-D640-323F-9FF3BB988117}"/>
          </ac:spMkLst>
        </pc:spChg>
      </pc:sldChg>
      <pc:sldChg chg="addSp delSp modSp add mod ord">
        <pc:chgData name="市川 さとみ" userId="bb865d05-ef68-40c0-b683-a44a598cc30b" providerId="ADAL" clId="{2CD9A712-E41E-4C8E-87A6-DE0006D6A1F0}" dt="2024-04-16T04:21:03.343" v="1452" actId="1076"/>
        <pc:sldMkLst>
          <pc:docMk/>
          <pc:sldMk cId="2720881194" sldId="276"/>
        </pc:sldMkLst>
        <pc:spChg chg="mod">
          <ac:chgData name="市川 さとみ" userId="bb865d05-ef68-40c0-b683-a44a598cc30b" providerId="ADAL" clId="{2CD9A712-E41E-4C8E-87A6-DE0006D6A1F0}" dt="2024-04-16T02:43:48.339" v="1321" actId="20577"/>
          <ac:spMkLst>
            <pc:docMk/>
            <pc:sldMk cId="2720881194" sldId="276"/>
            <ac:spMk id="2" creationId="{305C84C8-5AE3-F3EF-99FD-2C1541FE0354}"/>
          </ac:spMkLst>
        </pc:spChg>
        <pc:spChg chg="mod">
          <ac:chgData name="市川 さとみ" userId="bb865d05-ef68-40c0-b683-a44a598cc30b" providerId="ADAL" clId="{2CD9A712-E41E-4C8E-87A6-DE0006D6A1F0}" dt="2024-04-16T04:21:03.343" v="1452" actId="1076"/>
          <ac:spMkLst>
            <pc:docMk/>
            <pc:sldMk cId="2720881194" sldId="276"/>
            <ac:spMk id="3" creationId="{519EC797-5089-9113-E5D1-A141FB9B7412}"/>
          </ac:spMkLst>
        </pc:spChg>
        <pc:spChg chg="del">
          <ac:chgData name="市川 さとみ" userId="bb865d05-ef68-40c0-b683-a44a598cc30b" providerId="ADAL" clId="{2CD9A712-E41E-4C8E-87A6-DE0006D6A1F0}" dt="2024-04-16T02:44:48.728" v="1433" actId="478"/>
          <ac:spMkLst>
            <pc:docMk/>
            <pc:sldMk cId="2720881194" sldId="276"/>
            <ac:spMk id="4" creationId="{2B7A36CD-CECE-D640-323F-9FF3BB988117}"/>
          </ac:spMkLst>
        </pc:spChg>
        <pc:picChg chg="add mod modCrop">
          <ac:chgData name="市川 さとみ" userId="bb865d05-ef68-40c0-b683-a44a598cc30b" providerId="ADAL" clId="{2CD9A712-E41E-4C8E-87A6-DE0006D6A1F0}" dt="2024-04-16T04:20:58.777" v="1451" actId="1076"/>
          <ac:picMkLst>
            <pc:docMk/>
            <pc:sldMk cId="2720881194" sldId="276"/>
            <ac:picMk id="6" creationId="{909D4897-266A-6A37-4A0B-31D584305B4E}"/>
          </ac:picMkLst>
        </pc:picChg>
      </pc:sldChg>
      <pc:sldChg chg="addSp delSp modSp add mod">
        <pc:chgData name="市川 さとみ" userId="bb865d05-ef68-40c0-b683-a44a598cc30b" providerId="ADAL" clId="{2CD9A712-E41E-4C8E-87A6-DE0006D6A1F0}" dt="2024-04-16T06:03:19.984" v="1857" actId="1076"/>
        <pc:sldMkLst>
          <pc:docMk/>
          <pc:sldMk cId="2392665464" sldId="277"/>
        </pc:sldMkLst>
        <pc:spChg chg="mod">
          <ac:chgData name="市川 さとみ" userId="bb865d05-ef68-40c0-b683-a44a598cc30b" providerId="ADAL" clId="{2CD9A712-E41E-4C8E-87A6-DE0006D6A1F0}" dt="2024-04-16T05:49:54.853" v="1707" actId="20577"/>
          <ac:spMkLst>
            <pc:docMk/>
            <pc:sldMk cId="2392665464" sldId="277"/>
            <ac:spMk id="2" creationId="{305C84C8-5AE3-F3EF-99FD-2C1541FE0354}"/>
          </ac:spMkLst>
        </pc:spChg>
        <pc:spChg chg="add del mod">
          <ac:chgData name="市川 さとみ" userId="bb865d05-ef68-40c0-b683-a44a598cc30b" providerId="ADAL" clId="{2CD9A712-E41E-4C8E-87A6-DE0006D6A1F0}" dt="2024-04-16T05:50:28.467" v="1719" actId="478"/>
          <ac:spMkLst>
            <pc:docMk/>
            <pc:sldMk cId="2392665464" sldId="277"/>
            <ac:spMk id="3" creationId="{76EF0D1A-EE13-8FDE-DF3E-7BD554C1C125}"/>
          </ac:spMkLst>
        </pc:spChg>
        <pc:spChg chg="mod">
          <ac:chgData name="市川 さとみ" userId="bb865d05-ef68-40c0-b683-a44a598cc30b" providerId="ADAL" clId="{2CD9A712-E41E-4C8E-87A6-DE0006D6A1F0}" dt="2024-04-16T06:03:19.984" v="1857" actId="1076"/>
          <ac:spMkLst>
            <pc:docMk/>
            <pc:sldMk cId="2392665464" sldId="277"/>
            <ac:spMk id="4" creationId="{2B7A36CD-CECE-D640-323F-9FF3BB9881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74C6-D983-4FE4-AE2B-64D4CA97C5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BE6D-6B83-458B-8A2C-C78306357E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0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0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2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93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10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35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43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61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8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5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6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7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BE6D-6B83-458B-8A2C-C78306357E6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85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83813-17AE-8164-CB98-1C2F52ECA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E6EB5B-6169-359C-9322-9FF5D5362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8599F3-6BDD-61A0-0199-2756118A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F21003-D992-0F80-6D14-3EFE8667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F4A5C5-DFE9-A208-84CE-A2823C81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4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985F6-3771-1412-5B41-A791B1D8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A8C073-3D9B-346D-57C7-5DE6A878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AC15F4-B91A-D657-347B-30CA174A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160FC-7495-4308-7763-3509150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5DB80-72B7-5773-C642-190C72EF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1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06E0B6-108D-43BC-AC63-3AE558839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F7642E-4A6F-36E6-B7A5-BF9F7237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3B4BBD-56F7-0C47-3755-801FCC88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548C79-7FC9-001C-14A2-77A930CD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3CF596-DE42-D181-6B8D-57D89A32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3FCF0-811C-93B1-6DEF-B9AED995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D9811B-E148-B4EB-D3E4-BF9E2756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A9C227-4D9E-05EE-0A7E-94A851F6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6437C-17DB-1B86-D04F-FD86A776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402CA-E53E-2B3D-C1F9-3D120D4B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30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7F2D5-229F-7CE5-3DE5-392A6D62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FAA81B-8FA3-1D81-D90A-90533AEE9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4C8609-95C8-0BE2-68AD-D4EAC88D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C83E8-8786-A7F2-9BEA-28D31941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6F824A-A57D-C8A9-1F03-176592D9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1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A2E78-8AEB-44FB-6C8B-42F61F5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5170D5-ED3D-22B7-4CB8-0CD91125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047FC4-1599-38EA-3CAF-339C751B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BAC6AB-E90D-A9F3-D4B5-81BB5021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282697-AA99-B92B-F300-87524CAB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403B10-2E37-F23A-62C5-D963551C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3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DCA60-AD1B-71DC-A358-60EA2CD1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F5C34F-866A-D6F2-DF21-1713E1833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A0EC23-CE12-1677-250C-65F7C705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452A0D-381B-B564-98D4-E37F3B4FC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B0825B-C022-6B46-1C90-7EAC55D23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4339F4-2456-75A1-920E-A912D224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817D17-F140-AED9-CA46-755620FB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C4EC95-FFFD-B05C-AC53-405F7700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21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3218F-B82A-C503-8557-F88D3895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F3B3E2-889C-89D4-15DD-6EC15EF1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BB2484-343A-D829-8B6F-AF4D6483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230EEB-522B-AFD4-C2B6-1556D505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1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69C5BC-4C20-F71D-29E7-1148C3EC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77A842-0575-227D-5875-54BF7346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B59F67-3EB4-5677-39F2-C684C858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71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2FB5-A870-D417-68CF-264D1ED7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A9252-4DF9-DFCE-BBE7-3F0E8B43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EEEC52-AC13-F88B-B70E-5E0C5838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33465B-1D71-8093-B6BE-06B62AEF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11807E-7EE7-89B8-31F2-CD5FAE3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EB7A4B-3BCE-1B46-C400-3CC3F0BA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88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F82C4-25C2-F0A9-8D6C-ED75A3F2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A28725E-EF7F-7370-4443-44910823D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5ED2C6-B573-0012-71D3-F88F7866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CED765-4012-15DE-0CE7-880C1F18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7B63B-1D60-40BE-8124-53EC07BE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BD8E3A-D8FB-3FC7-CB5E-AAF4A8F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9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66A8AB-C4F1-E2A2-1742-7040FE56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022245-5798-7EC7-BCA2-84233BB8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06F3A-2E6E-554E-9A60-0D55787E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1CF2-9E2F-4967-B036-6D4C63DA9D6C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C3ED59-C602-7B61-AC84-5745F99D9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5305B2-98C9-F827-476E-F703DF33A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C60B-FD95-40E9-B5D0-922125D6A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A27F1-A748-B731-9BB7-6C3F4A94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1999" cy="5202237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課題探究オリエンテーション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922CD9-0CB0-D2BA-B89D-B678AB3C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４月</a:t>
            </a:r>
            <a:r>
              <a:rPr kumimoji="1" lang="en-US" altLang="ja-JP" dirty="0"/>
              <a:t>16</a:t>
            </a:r>
            <a:r>
              <a:rPr kumimoji="1" lang="ja-JP" altLang="en-US" dirty="0"/>
              <a:t>日７校時</a:t>
            </a:r>
            <a:r>
              <a:rPr kumimoji="1" lang="en-US" altLang="ja-JP" dirty="0"/>
              <a:t>SS</a:t>
            </a:r>
            <a:r>
              <a:rPr kumimoji="1" lang="ja-JP" altLang="en-US" dirty="0"/>
              <a:t>課題探究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598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課題３</a:t>
            </a: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に取り組む（グループ）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150471" y="1688607"/>
            <a:ext cx="11794602" cy="361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個人で書き出したものを３～４人グループで共有し、面白い疑問があったら赤ペンで書き足そう。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390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課題４</a:t>
            </a: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に取り組む（クラス全体）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150471" y="1688607"/>
            <a:ext cx="11794602" cy="361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グループ毎に共有したものをクラスでも共有し、面白いと思った疑問を書き出しておこう。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76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課題５</a:t>
            </a:r>
            <a:r>
              <a:rPr kumimoji="1"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振り返り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420756" y="1619159"/>
            <a:ext cx="11350487" cy="262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今日の振り返りを記入しましょう。</a:t>
            </a:r>
            <a:endParaRPr kumimoji="1" lang="en-US" altLang="ja-JP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→本日回収します。</a:t>
            </a:r>
            <a:endParaRPr kumimoji="1" lang="en-US" altLang="ja-JP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90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授業の持ち物について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EC797-5089-9113-E5D1-A141FB9B7412}"/>
              </a:ext>
            </a:extLst>
          </p:cNvPr>
          <p:cNvSpPr txBox="1"/>
          <p:nvPr/>
        </p:nvSpPr>
        <p:spPr>
          <a:xfrm>
            <a:off x="780726" y="2154644"/>
            <a:ext cx="6695994" cy="32280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課題研究メソッド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・タブレット</a:t>
            </a: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ファイル（後日配付）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909D4897-266A-6A37-4A0B-31D584305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9958" r="30032" b="13249"/>
          <a:stretch/>
        </p:blipFill>
        <p:spPr>
          <a:xfrm rot="5400000">
            <a:off x="7289229" y="2273233"/>
            <a:ext cx="4878469" cy="33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DF9E8DE5-6F8D-5D33-4121-676395B5A4B2}"/>
              </a:ext>
            </a:extLst>
          </p:cNvPr>
          <p:cNvSpPr/>
          <p:nvPr/>
        </p:nvSpPr>
        <p:spPr>
          <a:xfrm>
            <a:off x="5400260" y="3131012"/>
            <a:ext cx="5380383" cy="1470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課題探究の授業について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318052" y="2070978"/>
            <a:ext cx="11741426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課題探究（学校設定科目）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</a:t>
            </a: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単位）＋課題探究（</a:t>
            </a: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単位）　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FD1E998-E832-BBE3-22D0-B91D1B8D156D}"/>
              </a:ext>
            </a:extLst>
          </p:cNvPr>
          <p:cNvGrpSpPr/>
          <p:nvPr/>
        </p:nvGrpSpPr>
        <p:grpSpPr>
          <a:xfrm>
            <a:off x="543339" y="4479235"/>
            <a:ext cx="3763618" cy="1828800"/>
            <a:chOff x="543339" y="4479235"/>
            <a:chExt cx="3763618" cy="1828800"/>
          </a:xfrm>
        </p:grpSpPr>
        <p:sp>
          <p:nvSpPr>
            <p:cNvPr id="5" name="吹き出し: 上矢印 4">
              <a:extLst>
                <a:ext uri="{FF2B5EF4-FFF2-40B4-BE49-F238E27FC236}">
                  <a16:creationId xmlns:a16="http://schemas.microsoft.com/office/drawing/2014/main" id="{7F1904F2-69E2-7FBE-1419-A5EAA944E3E3}"/>
                </a:ext>
              </a:extLst>
            </p:cNvPr>
            <p:cNvSpPr/>
            <p:nvPr/>
          </p:nvSpPr>
          <p:spPr>
            <a:xfrm>
              <a:off x="543339" y="4479235"/>
              <a:ext cx="3763618" cy="1828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6D3B042-EAC0-BAF5-1143-64EA15DE824F}"/>
                </a:ext>
              </a:extLst>
            </p:cNvPr>
            <p:cNvSpPr txBox="1"/>
            <p:nvPr/>
          </p:nvSpPr>
          <p:spPr>
            <a:xfrm>
              <a:off x="1013791" y="5234609"/>
              <a:ext cx="28227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クラス毎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F65D825-F986-92E9-7915-6F327EA1C878}"/>
              </a:ext>
            </a:extLst>
          </p:cNvPr>
          <p:cNvGrpSpPr/>
          <p:nvPr/>
        </p:nvGrpSpPr>
        <p:grpSpPr>
          <a:xfrm>
            <a:off x="4969565" y="4479235"/>
            <a:ext cx="6016487" cy="1828800"/>
            <a:chOff x="5340624" y="4479235"/>
            <a:chExt cx="6016487" cy="1828800"/>
          </a:xfrm>
        </p:grpSpPr>
        <p:sp>
          <p:nvSpPr>
            <p:cNvPr id="6" name="吹き出し: 上矢印 5">
              <a:extLst>
                <a:ext uri="{FF2B5EF4-FFF2-40B4-BE49-F238E27FC236}">
                  <a16:creationId xmlns:a16="http://schemas.microsoft.com/office/drawing/2014/main" id="{AC91E960-5DBA-5C39-E35A-78820D96C049}"/>
                </a:ext>
              </a:extLst>
            </p:cNvPr>
            <p:cNvSpPr/>
            <p:nvPr/>
          </p:nvSpPr>
          <p:spPr>
            <a:xfrm>
              <a:off x="5340624" y="4479235"/>
              <a:ext cx="5605669" cy="1828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AE57E7A-D838-3884-1558-490839ABC478}"/>
                </a:ext>
              </a:extLst>
            </p:cNvPr>
            <p:cNvSpPr txBox="1"/>
            <p:nvPr/>
          </p:nvSpPr>
          <p:spPr>
            <a:xfrm>
              <a:off x="5340624" y="5234609"/>
              <a:ext cx="6016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学年全体（火曜</a:t>
              </a:r>
              <a:r>
                <a:rPr lang="ja-JP" altLang="en-US" sz="5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⑦</a:t>
              </a:r>
              <a:r>
                <a:rPr kumimoji="1" lang="ja-JP" altLang="en-US" sz="5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0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成績について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1100897" y="4225915"/>
            <a:ext cx="8659328" cy="17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定期試験はなし（情報はある）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情報の成績と合わせた成績がつく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EC797-5089-9113-E5D1-A141FB9B7412}"/>
              </a:ext>
            </a:extLst>
          </p:cNvPr>
          <p:cNvSpPr txBox="1"/>
          <p:nvPr/>
        </p:nvSpPr>
        <p:spPr>
          <a:xfrm>
            <a:off x="815976" y="1715705"/>
            <a:ext cx="9229171" cy="21200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・授業プリント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・レポート課題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・振り返り　　　　 ・発表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55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</a:t>
            </a:r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444916" y="1598555"/>
            <a:ext cx="11508545" cy="43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前期：プレ課題研究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（研究をする上で必要なことを学習）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後期：課題研究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（自分達でテーマを設定して研究）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303E561-1CA6-2D57-04A3-6C8113B56CE4}"/>
              </a:ext>
            </a:extLst>
          </p:cNvPr>
          <p:cNvGrpSpPr/>
          <p:nvPr/>
        </p:nvGrpSpPr>
        <p:grpSpPr>
          <a:xfrm>
            <a:off x="4780345" y="3865944"/>
            <a:ext cx="6827843" cy="1185156"/>
            <a:chOff x="4780345" y="3865944"/>
            <a:chExt cx="6827843" cy="1185156"/>
          </a:xfrm>
        </p:grpSpPr>
        <p:sp>
          <p:nvSpPr>
            <p:cNvPr id="3" name="吹き出し: 左矢印 2">
              <a:extLst>
                <a:ext uri="{FF2B5EF4-FFF2-40B4-BE49-F238E27FC236}">
                  <a16:creationId xmlns:a16="http://schemas.microsoft.com/office/drawing/2014/main" id="{BF669624-91C4-559C-07C2-B7065C8FEBB7}"/>
                </a:ext>
              </a:extLst>
            </p:cNvPr>
            <p:cNvSpPr/>
            <p:nvPr/>
          </p:nvSpPr>
          <p:spPr>
            <a:xfrm>
              <a:off x="4780345" y="3865944"/>
              <a:ext cx="6827843" cy="1185156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2605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AB9BDD5-453C-D2F5-97C4-BA024D41213A}"/>
                </a:ext>
              </a:extLst>
            </p:cNvPr>
            <p:cNvSpPr txBox="1"/>
            <p:nvPr/>
          </p:nvSpPr>
          <p:spPr>
            <a:xfrm>
              <a:off x="6632294" y="3865944"/>
              <a:ext cx="4965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6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年時も継続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5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本日のテーマ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893180" y="2487260"/>
            <a:ext cx="10405639" cy="162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身近な疑問を拾おう！</a:t>
            </a:r>
          </a:p>
        </p:txBody>
      </p:sp>
    </p:spTree>
    <p:extLst>
      <p:ext uri="{BB962C8B-B14F-4D97-AF65-F5344CB8AC3E}">
        <p14:creationId xmlns:p14="http://schemas.microsoft.com/office/powerpoint/2010/main" val="23926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身近な疑問を拾おう！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0" y="1232858"/>
            <a:ext cx="3581401" cy="93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例えば・・・</a:t>
            </a:r>
            <a:endParaRPr kumimoji="1"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926C78-D409-1D31-5676-A447B9FF3E75}"/>
              </a:ext>
            </a:extLst>
          </p:cNvPr>
          <p:cNvSpPr txBox="1"/>
          <p:nvPr/>
        </p:nvSpPr>
        <p:spPr>
          <a:xfrm>
            <a:off x="369404" y="2314024"/>
            <a:ext cx="11453192" cy="93538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リンスインシャンプーってどういう原理かな</a:t>
            </a: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  <a:endParaRPr kumimoji="1"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436638-C449-3C42-9B27-C4C835043B98}"/>
              </a:ext>
            </a:extLst>
          </p:cNvPr>
          <p:cNvSpPr txBox="1"/>
          <p:nvPr/>
        </p:nvSpPr>
        <p:spPr>
          <a:xfrm>
            <a:off x="1440240" y="3429000"/>
            <a:ext cx="9529970" cy="195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シャンプー：汚れ（油分）を落とすもの</a:t>
            </a:r>
            <a:endParaRPr kumimoji="1"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リンス：潤い（油分）を与えるもの</a:t>
            </a:r>
            <a:endParaRPr kumimoji="1"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962792-C168-3B91-8D9D-D0EBCB9756F7}"/>
              </a:ext>
            </a:extLst>
          </p:cNvPr>
          <p:cNvSpPr txBox="1"/>
          <p:nvPr/>
        </p:nvSpPr>
        <p:spPr>
          <a:xfrm>
            <a:off x="851975" y="5559639"/>
            <a:ext cx="10706499" cy="1012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リンスとシャンプー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は共存できるのか？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課題１</a:t>
            </a: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に取り組む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150471" y="1688607"/>
            <a:ext cx="11794602" cy="424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classroom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「６１期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課題探究」に参加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→クラスコード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　</a:t>
            </a:r>
            <a:r>
              <a:rPr lang="en-US" altLang="ja-JP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bm3jhed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」</a:t>
            </a:r>
            <a:endParaRPr lang="en-US" altLang="ja-JP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en-US" altLang="ja-JP" sz="4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</a:t>
            </a:r>
            <a:r>
              <a:rPr lang="en-US" altLang="ja-JP" sz="4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form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に回答する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8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C84C8-5AE3-F3EF-99FD-2C1541F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課題２</a:t>
            </a:r>
            <a:r>
              <a:rPr lang="en-US" altLang="ja-JP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に取り組む（個人）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7A36CD-CECE-D640-323F-9FF3BB988117}"/>
              </a:ext>
            </a:extLst>
          </p:cNvPr>
          <p:cNvSpPr txBox="1"/>
          <p:nvPr/>
        </p:nvSpPr>
        <p:spPr>
          <a:xfrm>
            <a:off x="198699" y="1758055"/>
            <a:ext cx="11794602" cy="361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5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Googleform</a:t>
            </a: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の回答を参考に、身の回りで日々疑問に感じていることを</a:t>
            </a:r>
            <a:endParaRPr kumimoji="1"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カテゴリー別に考え、書き出してみよう。</a:t>
            </a:r>
            <a:endParaRPr kumimoji="1"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01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89312F9C40824FB7357E0021A152F0" ma:contentTypeVersion="26" ma:contentTypeDescription="新しいドキュメントを作成します。" ma:contentTypeScope="" ma:versionID="d5cf451e0eb847a031efe08230ee6a64">
  <xsd:schema xmlns:xsd="http://www.w3.org/2001/XMLSchema" xmlns:xs="http://www.w3.org/2001/XMLSchema" xmlns:p="http://schemas.microsoft.com/office/2006/metadata/properties" xmlns:ns2="9ee03e85-316d-4c7f-a8dc-eb72b4260297" xmlns:ns3="c5eb6b3b-7650-4122-ade3-e5468c1d9dbf" targetNamespace="http://schemas.microsoft.com/office/2006/metadata/properties" ma:root="true" ma:fieldsID="6f10e9cba6f7a7ff7d33c2e9f2e7f85a" ns2:_="" ns3:_="">
    <xsd:import namespace="9ee03e85-316d-4c7f-a8dc-eb72b4260297"/>
    <xsd:import namespace="c5eb6b3b-7650-4122-ade3-e5468c1d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x9078__x6319__x7ba1__x7406__x59d4__x54e1__x4f1a_" minOccurs="0"/>
                <xsd:element ref="ns2:fa219b4f-bc7b-46b0-98de-6382de0a0462CountryOrRegion" minOccurs="0"/>
                <xsd:element ref="ns2:fa219b4f-bc7b-46b0-98de-6382de0a0462State" minOccurs="0"/>
                <xsd:element ref="ns2:fa219b4f-bc7b-46b0-98de-6382de0a0462City" minOccurs="0"/>
                <xsd:element ref="ns2:fa219b4f-bc7b-46b0-98de-6382de0a0462PostalCode" minOccurs="0"/>
                <xsd:element ref="ns2:fa219b4f-bc7b-46b0-98de-6382de0a0462Street" minOccurs="0"/>
                <xsd:element ref="ns2:fa219b4f-bc7b-46b0-98de-6382de0a0462GeoLoc" minOccurs="0"/>
                <xsd:element ref="ns2:fa219b4f-bc7b-46b0-98de-6382de0a0462DispNam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03e85-316d-4c7f-a8dc-eb72b4260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29366c2-5c34-4560-ad45-a81bb39167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9078__x6319__x7ba1__x7406__x59d4__x54e1__x4f1a_" ma:index="24" nillable="true" ma:displayName="選挙管理委員会" ma:format="Dropdown" ma:internalName="_x9078__x6319__x7ba1__x7406__x59d4__x54e1__x4f1a_">
      <xsd:simpleType>
        <xsd:restriction base="dms:Unknown"/>
      </xsd:simpleType>
    </xsd:element>
    <xsd:element name="fa219b4f-bc7b-46b0-98de-6382de0a0462CountryOrRegion" ma:index="25" nillable="true" ma:displayName="選挙管理委員会: 国/地域" ma:internalName="CountryOrRegion" ma:readOnly="true">
      <xsd:simpleType>
        <xsd:restriction base="dms:Text"/>
      </xsd:simpleType>
    </xsd:element>
    <xsd:element name="fa219b4f-bc7b-46b0-98de-6382de0a0462State" ma:index="26" nillable="true" ma:displayName="選挙管理委員会: 都道府県" ma:internalName="State" ma:readOnly="true">
      <xsd:simpleType>
        <xsd:restriction base="dms:Text"/>
      </xsd:simpleType>
    </xsd:element>
    <xsd:element name="fa219b4f-bc7b-46b0-98de-6382de0a0462City" ma:index="27" nillable="true" ma:displayName="選挙管理委員会:市区町村" ma:internalName="City" ma:readOnly="true">
      <xsd:simpleType>
        <xsd:restriction base="dms:Text"/>
      </xsd:simpleType>
    </xsd:element>
    <xsd:element name="fa219b4f-bc7b-46b0-98de-6382de0a0462PostalCode" ma:index="28" nillable="true" ma:displayName="選挙管理委員会: 郵便番号コード" ma:internalName="PostalCode" ma:readOnly="true">
      <xsd:simpleType>
        <xsd:restriction base="dms:Text"/>
      </xsd:simpleType>
    </xsd:element>
    <xsd:element name="fa219b4f-bc7b-46b0-98de-6382de0a0462Street" ma:index="29" nillable="true" ma:displayName="選挙管理委員会: 番地" ma:internalName="Street" ma:readOnly="true">
      <xsd:simpleType>
        <xsd:restriction base="dms:Text"/>
      </xsd:simpleType>
    </xsd:element>
    <xsd:element name="fa219b4f-bc7b-46b0-98de-6382de0a0462GeoLoc" ma:index="30" nillable="true" ma:displayName="選挙管理委員会: 座標" ma:internalName="GeoLoc" ma:readOnly="true">
      <xsd:simpleType>
        <xsd:restriction base="dms:Unknown"/>
      </xsd:simpleType>
    </xsd:element>
    <xsd:element name="fa219b4f-bc7b-46b0-98de-6382de0a0462DispName" ma:index="31" nillable="true" ma:displayName="選挙管理委員会: 名前" ma:internalName="DispName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b6b3b-7650-4122-ade3-e5468c1d9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cb765d-7647-475f-b47a-46e282ec1fa9}" ma:internalName="TaxCatchAll" ma:showField="CatchAllData" ma:web="c5eb6b3b-7650-4122-ade3-e5468c1d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03e85-316d-4c7f-a8dc-eb72b4260297">
      <Terms xmlns="http://schemas.microsoft.com/office/infopath/2007/PartnerControls"/>
    </lcf76f155ced4ddcb4097134ff3c332f>
    <_x9078__x6319__x7ba1__x7406__x59d4__x54e1__x4f1a_ xmlns="9ee03e85-316d-4c7f-a8dc-eb72b4260297" xsi:nil="true"/>
    <TaxCatchAll xmlns="c5eb6b3b-7650-4122-ade3-e5468c1d9dbf" xsi:nil="true"/>
  </documentManagement>
</p:properties>
</file>

<file path=customXml/itemProps1.xml><?xml version="1.0" encoding="utf-8"?>
<ds:datastoreItem xmlns:ds="http://schemas.openxmlformats.org/officeDocument/2006/customXml" ds:itemID="{EB1A2AB8-EADD-4596-8149-D21368AB3A9E}"/>
</file>

<file path=customXml/itemProps2.xml><?xml version="1.0" encoding="utf-8"?>
<ds:datastoreItem xmlns:ds="http://schemas.openxmlformats.org/officeDocument/2006/customXml" ds:itemID="{CD8BA8F2-76A8-4D04-8AC9-C2B0DC579C77}"/>
</file>

<file path=customXml/itemProps3.xml><?xml version="1.0" encoding="utf-8"?>
<ds:datastoreItem xmlns:ds="http://schemas.openxmlformats.org/officeDocument/2006/customXml" ds:itemID="{7980B9A6-4503-471F-842A-CA390B8F7CB5}"/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348</Words>
  <Application>Microsoft Office PowerPoint</Application>
  <PresentationFormat>ワイド画面</PresentationFormat>
  <Paragraphs>58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BIZ UDPゴシック</vt:lpstr>
      <vt:lpstr>游ゴシック</vt:lpstr>
      <vt:lpstr>游ゴシック Light</vt:lpstr>
      <vt:lpstr>Arial</vt:lpstr>
      <vt:lpstr>Office テーマ</vt:lpstr>
      <vt:lpstr>SS課題探究オリエンテーション  </vt:lpstr>
      <vt:lpstr>授業の持ち物について</vt:lpstr>
      <vt:lpstr>SS課題探究の授業について</vt:lpstr>
      <vt:lpstr>成績について</vt:lpstr>
      <vt:lpstr>授業内容</vt:lpstr>
      <vt:lpstr>本日のテーマ</vt:lpstr>
      <vt:lpstr>身近な疑問を拾おう！</vt:lpstr>
      <vt:lpstr>[課題１]に取り組む</vt:lpstr>
      <vt:lpstr>[課題２]に取り組む（個人）</vt:lpstr>
      <vt:lpstr>[課題３]に取り組む（グループ）</vt:lpstr>
      <vt:lpstr>[課題４]に取り組む（クラス全体）</vt:lpstr>
      <vt:lpstr>[課題５]振り返り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プレ課題研究振り返り</dc:title>
  <dc:creator>さとみ 市川</dc:creator>
  <cp:lastModifiedBy>市川 さとみ</cp:lastModifiedBy>
  <cp:revision>4</cp:revision>
  <dcterms:created xsi:type="dcterms:W3CDTF">2023-09-17T10:51:18Z</dcterms:created>
  <dcterms:modified xsi:type="dcterms:W3CDTF">2024-04-16T06:13:56Z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0x010100F189312F9C40824FB7357E0021A152F0</vt:lpwstr>
  </property>
</Properties>
</file>