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9" r:id="rId5"/>
    <p:sldId id="257" r:id="rId6"/>
    <p:sldId id="260" r:id="rId7"/>
    <p:sldId id="261" r:id="rId8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1D359FB-9249-4911-95A1-54C1E9CC49DC}">
          <p14:sldIdLst>
            <p14:sldId id="259"/>
          </p14:sldIdLst>
        </p14:section>
        <p14:section name="例　効率よい勉強方法とは？" id="{D823906D-B1DD-40A4-A5DD-A8540E0FBB15}">
          <p14:sldIdLst>
            <p14:sldId id="257"/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6B4C5A-76D8-4FFB-8880-8F43E396605A}" v="32" dt="2024-10-01T10:06:42.6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1" autoAdjust="0"/>
    <p:restoredTop sz="94660"/>
  </p:normalViewPr>
  <p:slideViewPr>
    <p:cSldViewPr snapToGrid="0">
      <p:cViewPr varScale="1">
        <p:scale>
          <a:sx n="49" d="100"/>
          <a:sy n="49" d="100"/>
        </p:scale>
        <p:origin x="25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河西奈保子" userId="afb584c6-c3cb-462a-bd2f-82bd103909d6" providerId="ADAL" clId="{EB6B4C5A-76D8-4FFB-8880-8F43E396605A}"/>
    <pc:docChg chg="undo custSel addSld delSld modSld sldOrd addSection modSection">
      <pc:chgData name="河西奈保子" userId="afb584c6-c3cb-462a-bd2f-82bd103909d6" providerId="ADAL" clId="{EB6B4C5A-76D8-4FFB-8880-8F43E396605A}" dt="2024-10-01T10:07:00.568" v="2843" actId="14100"/>
      <pc:docMkLst>
        <pc:docMk/>
      </pc:docMkLst>
      <pc:sldChg chg="addSp delSp modSp mod">
        <pc:chgData name="河西奈保子" userId="afb584c6-c3cb-462a-bd2f-82bd103909d6" providerId="ADAL" clId="{EB6B4C5A-76D8-4FFB-8880-8F43E396605A}" dt="2024-10-01T10:06:45.568" v="2841" actId="20577"/>
        <pc:sldMkLst>
          <pc:docMk/>
          <pc:sldMk cId="2984533074" sldId="257"/>
        </pc:sldMkLst>
        <pc:spChg chg="mod">
          <ac:chgData name="河西奈保子" userId="afb584c6-c3cb-462a-bd2f-82bd103909d6" providerId="ADAL" clId="{EB6B4C5A-76D8-4FFB-8880-8F43E396605A}" dt="2024-10-01T10:06:36.269" v="2839" actId="14100"/>
          <ac:spMkLst>
            <pc:docMk/>
            <pc:sldMk cId="2984533074" sldId="257"/>
            <ac:spMk id="3" creationId="{44D1D5FE-B67A-4D87-0382-CB38F0C7B1E6}"/>
          </ac:spMkLst>
        </pc:spChg>
        <pc:spChg chg="mod">
          <ac:chgData name="河西奈保子" userId="afb584c6-c3cb-462a-bd2f-82bd103909d6" providerId="ADAL" clId="{EB6B4C5A-76D8-4FFB-8880-8F43E396605A}" dt="2024-10-01T03:01:08.005" v="595" actId="14100"/>
          <ac:spMkLst>
            <pc:docMk/>
            <pc:sldMk cId="2984533074" sldId="257"/>
            <ac:spMk id="4" creationId="{5D40AA84-BC19-9B08-CB02-77A55607FDE9}"/>
          </ac:spMkLst>
        </pc:spChg>
        <pc:spChg chg="mod">
          <ac:chgData name="河西奈保子" userId="afb584c6-c3cb-462a-bd2f-82bd103909d6" providerId="ADAL" clId="{EB6B4C5A-76D8-4FFB-8880-8F43E396605A}" dt="2024-10-01T03:05:28.673" v="1054" actId="20577"/>
          <ac:spMkLst>
            <pc:docMk/>
            <pc:sldMk cId="2984533074" sldId="257"/>
            <ac:spMk id="7" creationId="{1C85A4D3-0765-83E6-88BE-F247CC381D7D}"/>
          </ac:spMkLst>
        </pc:spChg>
        <pc:spChg chg="del">
          <ac:chgData name="河西奈保子" userId="afb584c6-c3cb-462a-bd2f-82bd103909d6" providerId="ADAL" clId="{EB6B4C5A-76D8-4FFB-8880-8F43E396605A}" dt="2024-10-01T10:01:05.789" v="2798" actId="478"/>
          <ac:spMkLst>
            <pc:docMk/>
            <pc:sldMk cId="2984533074" sldId="257"/>
            <ac:spMk id="10" creationId="{7865A0F9-1D3C-F654-A23E-CE884ACEB679}"/>
          </ac:spMkLst>
        </pc:spChg>
        <pc:spChg chg="mod">
          <ac:chgData name="河西奈保子" userId="afb584c6-c3cb-462a-bd2f-82bd103909d6" providerId="ADAL" clId="{EB6B4C5A-76D8-4FFB-8880-8F43E396605A}" dt="2024-10-01T03:09:10.466" v="1256" actId="20577"/>
          <ac:spMkLst>
            <pc:docMk/>
            <pc:sldMk cId="2984533074" sldId="257"/>
            <ac:spMk id="11" creationId="{864FAA70-2A91-4348-B670-7EDFC735BCC8}"/>
          </ac:spMkLst>
        </pc:spChg>
        <pc:spChg chg="mod">
          <ac:chgData name="河西奈保子" userId="afb584c6-c3cb-462a-bd2f-82bd103909d6" providerId="ADAL" clId="{EB6B4C5A-76D8-4FFB-8880-8F43E396605A}" dt="2024-10-01T08:12:21.374" v="2794" actId="14100"/>
          <ac:spMkLst>
            <pc:docMk/>
            <pc:sldMk cId="2984533074" sldId="257"/>
            <ac:spMk id="14" creationId="{B94CA7B5-6B13-B672-D0FD-C4E29311C110}"/>
          </ac:spMkLst>
        </pc:spChg>
        <pc:spChg chg="del">
          <ac:chgData name="河西奈保子" userId="afb584c6-c3cb-462a-bd2f-82bd103909d6" providerId="ADAL" clId="{EB6B4C5A-76D8-4FFB-8880-8F43E396605A}" dt="2024-10-01T10:01:05.789" v="2798" actId="478"/>
          <ac:spMkLst>
            <pc:docMk/>
            <pc:sldMk cId="2984533074" sldId="257"/>
            <ac:spMk id="16" creationId="{0D5FDCEE-0198-771C-CDF2-A26A8F739F51}"/>
          </ac:spMkLst>
        </pc:spChg>
        <pc:spChg chg="add mod">
          <ac:chgData name="河西奈保子" userId="afb584c6-c3cb-462a-bd2f-82bd103909d6" providerId="ADAL" clId="{EB6B4C5A-76D8-4FFB-8880-8F43E396605A}" dt="2024-10-01T10:06:45.568" v="2841" actId="20577"/>
          <ac:spMkLst>
            <pc:docMk/>
            <pc:sldMk cId="2984533074" sldId="257"/>
            <ac:spMk id="17" creationId="{0E47C0B6-0B6E-E0A7-60D4-38EE706093FE}"/>
          </ac:spMkLst>
        </pc:spChg>
        <pc:spChg chg="mod">
          <ac:chgData name="河西奈保子" userId="afb584c6-c3cb-462a-bd2f-82bd103909d6" providerId="ADAL" clId="{EB6B4C5A-76D8-4FFB-8880-8F43E396605A}" dt="2024-10-01T10:06:42.682" v="2840" actId="14100"/>
          <ac:spMkLst>
            <pc:docMk/>
            <pc:sldMk cId="2984533074" sldId="257"/>
            <ac:spMk id="19" creationId="{E252D3D2-140D-1E22-E4BC-5BD8A0A3BF45}"/>
          </ac:spMkLst>
        </pc:spChg>
        <pc:spChg chg="mod">
          <ac:chgData name="河西奈保子" userId="afb584c6-c3cb-462a-bd2f-82bd103909d6" providerId="ADAL" clId="{EB6B4C5A-76D8-4FFB-8880-8F43E396605A}" dt="2024-10-01T03:19:00.201" v="1932" actId="14100"/>
          <ac:spMkLst>
            <pc:docMk/>
            <pc:sldMk cId="2984533074" sldId="257"/>
            <ac:spMk id="21" creationId="{42397212-D369-B4E7-8887-F68AB4F3E55F}"/>
          </ac:spMkLst>
        </pc:spChg>
        <pc:spChg chg="mod">
          <ac:chgData name="河西奈保子" userId="afb584c6-c3cb-462a-bd2f-82bd103909d6" providerId="ADAL" clId="{EB6B4C5A-76D8-4FFB-8880-8F43E396605A}" dt="2024-10-01T03:54:14.698" v="2317" actId="1076"/>
          <ac:spMkLst>
            <pc:docMk/>
            <pc:sldMk cId="2984533074" sldId="257"/>
            <ac:spMk id="25" creationId="{86B36BD7-0064-711A-3C71-013926735B59}"/>
          </ac:spMkLst>
        </pc:spChg>
        <pc:spChg chg="add mod">
          <ac:chgData name="河西奈保子" userId="afb584c6-c3cb-462a-bd2f-82bd103909d6" providerId="ADAL" clId="{EB6B4C5A-76D8-4FFB-8880-8F43E396605A}" dt="2024-10-01T03:14:16.078" v="1579" actId="14100"/>
          <ac:spMkLst>
            <pc:docMk/>
            <pc:sldMk cId="2984533074" sldId="257"/>
            <ac:spMk id="27" creationId="{3CBE8DDF-1F21-FB48-1FAA-CEF11BB68570}"/>
          </ac:spMkLst>
        </pc:spChg>
        <pc:spChg chg="mod">
          <ac:chgData name="河西奈保子" userId="afb584c6-c3cb-462a-bd2f-82bd103909d6" providerId="ADAL" clId="{EB6B4C5A-76D8-4FFB-8880-8F43E396605A}" dt="2024-10-01T03:18:54.385" v="1931" actId="1076"/>
          <ac:spMkLst>
            <pc:docMk/>
            <pc:sldMk cId="2984533074" sldId="257"/>
            <ac:spMk id="28" creationId="{1F4641C1-01A6-D045-401A-83755CA10C8A}"/>
          </ac:spMkLst>
        </pc:spChg>
        <pc:spChg chg="add mod">
          <ac:chgData name="河西奈保子" userId="afb584c6-c3cb-462a-bd2f-82bd103909d6" providerId="ADAL" clId="{EB6B4C5A-76D8-4FFB-8880-8F43E396605A}" dt="2024-10-01T03:06:36.334" v="1100" actId="20577"/>
          <ac:spMkLst>
            <pc:docMk/>
            <pc:sldMk cId="2984533074" sldId="257"/>
            <ac:spMk id="30" creationId="{47B0A936-768C-81B1-2D20-C6AD53B798BA}"/>
          </ac:spMkLst>
        </pc:spChg>
        <pc:spChg chg="add mod">
          <ac:chgData name="河西奈保子" userId="afb584c6-c3cb-462a-bd2f-82bd103909d6" providerId="ADAL" clId="{EB6B4C5A-76D8-4FFB-8880-8F43E396605A}" dt="2024-10-01T03:05:36.915" v="1057" actId="1076"/>
          <ac:spMkLst>
            <pc:docMk/>
            <pc:sldMk cId="2984533074" sldId="257"/>
            <ac:spMk id="31" creationId="{4D92373D-F42F-9F8D-AC25-4DFC91748B8A}"/>
          </ac:spMkLst>
        </pc:spChg>
        <pc:spChg chg="add mod">
          <ac:chgData name="河西奈保子" userId="afb584c6-c3cb-462a-bd2f-82bd103909d6" providerId="ADAL" clId="{EB6B4C5A-76D8-4FFB-8880-8F43E396605A}" dt="2024-10-01T03:09:22.494" v="1260" actId="1076"/>
          <ac:spMkLst>
            <pc:docMk/>
            <pc:sldMk cId="2984533074" sldId="257"/>
            <ac:spMk id="33" creationId="{E2530EE3-F4D5-9C7F-4671-926B3AFC68AE}"/>
          </ac:spMkLst>
        </pc:spChg>
        <pc:spChg chg="add mod">
          <ac:chgData name="河西奈保子" userId="afb584c6-c3cb-462a-bd2f-82bd103909d6" providerId="ADAL" clId="{EB6B4C5A-76D8-4FFB-8880-8F43E396605A}" dt="2024-10-01T10:01:19.691" v="2801" actId="1076"/>
          <ac:spMkLst>
            <pc:docMk/>
            <pc:sldMk cId="2984533074" sldId="257"/>
            <ac:spMk id="34" creationId="{4B1D5F2B-AA88-F75A-9DEC-DA308B69FC18}"/>
          </ac:spMkLst>
        </pc:spChg>
        <pc:spChg chg="add mod">
          <ac:chgData name="河西奈保子" userId="afb584c6-c3cb-462a-bd2f-82bd103909d6" providerId="ADAL" clId="{EB6B4C5A-76D8-4FFB-8880-8F43E396605A}" dt="2024-10-01T10:01:17.364" v="2800" actId="1076"/>
          <ac:spMkLst>
            <pc:docMk/>
            <pc:sldMk cId="2984533074" sldId="257"/>
            <ac:spMk id="35" creationId="{CA90A48A-CE34-33F7-7CD8-D3DE0A238B19}"/>
          </ac:spMkLst>
        </pc:spChg>
        <pc:spChg chg="add mod">
          <ac:chgData name="河西奈保子" userId="afb584c6-c3cb-462a-bd2f-82bd103909d6" providerId="ADAL" clId="{EB6B4C5A-76D8-4FFB-8880-8F43E396605A}" dt="2024-10-01T03:54:40.683" v="2328" actId="20577"/>
          <ac:spMkLst>
            <pc:docMk/>
            <pc:sldMk cId="2984533074" sldId="257"/>
            <ac:spMk id="36" creationId="{0AF05A05-82F5-1436-2D1B-E05D49B7D119}"/>
          </ac:spMkLst>
        </pc:spChg>
        <pc:spChg chg="add mod">
          <ac:chgData name="河西奈保子" userId="afb584c6-c3cb-462a-bd2f-82bd103909d6" providerId="ADAL" clId="{EB6B4C5A-76D8-4FFB-8880-8F43E396605A}" dt="2024-10-01T03:45:36.942" v="2280" actId="20577"/>
          <ac:spMkLst>
            <pc:docMk/>
            <pc:sldMk cId="2984533074" sldId="257"/>
            <ac:spMk id="37" creationId="{1407C63C-3BE0-7BDA-B71F-10A5ACCB9286}"/>
          </ac:spMkLst>
        </pc:spChg>
        <pc:spChg chg="add del mod">
          <ac:chgData name="河西奈保子" userId="afb584c6-c3cb-462a-bd2f-82bd103909d6" providerId="ADAL" clId="{EB6B4C5A-76D8-4FFB-8880-8F43E396605A}" dt="2024-10-01T08:09:20.674" v="2790" actId="478"/>
          <ac:spMkLst>
            <pc:docMk/>
            <pc:sldMk cId="2984533074" sldId="257"/>
            <ac:spMk id="43" creationId="{9300C77C-DBF1-1C65-176D-4B3B764D992A}"/>
          </ac:spMkLst>
        </pc:spChg>
        <pc:spChg chg="add mod">
          <ac:chgData name="河西奈保子" userId="afb584c6-c3cb-462a-bd2f-82bd103909d6" providerId="ADAL" clId="{EB6B4C5A-76D8-4FFB-8880-8F43E396605A}" dt="2024-10-01T07:01:15.426" v="2408" actId="1076"/>
          <ac:spMkLst>
            <pc:docMk/>
            <pc:sldMk cId="2984533074" sldId="257"/>
            <ac:spMk id="44" creationId="{2F292ABE-AC0A-4529-6082-1CCFBBB4D10E}"/>
          </ac:spMkLst>
        </pc:spChg>
        <pc:spChg chg="add mod">
          <ac:chgData name="河西奈保子" userId="afb584c6-c3cb-462a-bd2f-82bd103909d6" providerId="ADAL" clId="{EB6B4C5A-76D8-4FFB-8880-8F43E396605A}" dt="2024-10-01T08:08:57.889" v="2789" actId="6549"/>
          <ac:spMkLst>
            <pc:docMk/>
            <pc:sldMk cId="2984533074" sldId="257"/>
            <ac:spMk id="45" creationId="{A7A795F1-306B-5121-4D6B-CAEF976CE5E1}"/>
          </ac:spMkLst>
        </pc:spChg>
        <pc:picChg chg="add del mod">
          <ac:chgData name="河西奈保子" userId="afb584c6-c3cb-462a-bd2f-82bd103909d6" providerId="ADAL" clId="{EB6B4C5A-76D8-4FFB-8880-8F43E396605A}" dt="2024-10-01T03:38:28.405" v="2138" actId="21"/>
          <ac:picMkLst>
            <pc:docMk/>
            <pc:sldMk cId="2984533074" sldId="257"/>
            <ac:picMk id="42" creationId="{7752F0C2-F07E-D0C9-5AE3-45A3937AD63C}"/>
          </ac:picMkLst>
        </pc:picChg>
        <pc:picChg chg="add mod">
          <ac:chgData name="河西奈保子" userId="afb584c6-c3cb-462a-bd2f-82bd103909d6" providerId="ADAL" clId="{EB6B4C5A-76D8-4FFB-8880-8F43E396605A}" dt="2024-10-01T08:12:14.151" v="2793" actId="1076"/>
          <ac:picMkLst>
            <pc:docMk/>
            <pc:sldMk cId="2984533074" sldId="257"/>
            <ac:picMk id="46" creationId="{B8E052EE-47B7-2474-A5AB-D5D5747D33C4}"/>
          </ac:picMkLst>
        </pc:picChg>
      </pc:sldChg>
      <pc:sldChg chg="addSp delSp modSp add del mod">
        <pc:chgData name="河西奈保子" userId="afb584c6-c3cb-462a-bd2f-82bd103909d6" providerId="ADAL" clId="{EB6B4C5A-76D8-4FFB-8880-8F43E396605A}" dt="2024-10-01T10:03:49.756" v="2838" actId="2696"/>
        <pc:sldMkLst>
          <pc:docMk/>
          <pc:sldMk cId="2958007428" sldId="258"/>
        </pc:sldMkLst>
        <pc:spChg chg="del">
          <ac:chgData name="河西奈保子" userId="afb584c6-c3cb-462a-bd2f-82bd103909d6" providerId="ADAL" clId="{EB6B4C5A-76D8-4FFB-8880-8F43E396605A}" dt="2024-10-01T10:01:00.332" v="2797" actId="478"/>
          <ac:spMkLst>
            <pc:docMk/>
            <pc:sldMk cId="2958007428" sldId="258"/>
            <ac:spMk id="10" creationId="{7865A0F9-1D3C-F654-A23E-CE884ACEB679}"/>
          </ac:spMkLst>
        </pc:spChg>
        <pc:spChg chg="mod">
          <ac:chgData name="河西奈保子" userId="afb584c6-c3cb-462a-bd2f-82bd103909d6" providerId="ADAL" clId="{EB6B4C5A-76D8-4FFB-8880-8F43E396605A}" dt="2024-10-01T02:56:41.827" v="127" actId="20577"/>
          <ac:spMkLst>
            <pc:docMk/>
            <pc:sldMk cId="2958007428" sldId="258"/>
            <ac:spMk id="11" creationId="{864FAA70-2A91-4348-B670-7EDFC735BCC8}"/>
          </ac:spMkLst>
        </pc:spChg>
        <pc:spChg chg="del">
          <ac:chgData name="河西奈保子" userId="afb584c6-c3cb-462a-bd2f-82bd103909d6" providerId="ADAL" clId="{EB6B4C5A-76D8-4FFB-8880-8F43E396605A}" dt="2024-10-01T10:01:00.332" v="2797" actId="478"/>
          <ac:spMkLst>
            <pc:docMk/>
            <pc:sldMk cId="2958007428" sldId="258"/>
            <ac:spMk id="16" creationId="{0D5FDCEE-0198-771C-CDF2-A26A8F739F51}"/>
          </ac:spMkLst>
        </pc:spChg>
        <pc:picChg chg="add mod">
          <ac:chgData name="河西奈保子" userId="afb584c6-c3cb-462a-bd2f-82bd103909d6" providerId="ADAL" clId="{EB6B4C5A-76D8-4FFB-8880-8F43E396605A}" dt="2024-10-01T08:26:14.114" v="2796"/>
          <ac:picMkLst>
            <pc:docMk/>
            <pc:sldMk cId="2958007428" sldId="258"/>
            <ac:picMk id="13" creationId="{452F7570-3D26-423B-25FB-C4303185943B}"/>
          </ac:picMkLst>
        </pc:picChg>
      </pc:sldChg>
      <pc:sldChg chg="addSp delSp modSp add mod ord">
        <pc:chgData name="河西奈保子" userId="afb584c6-c3cb-462a-bd2f-82bd103909d6" providerId="ADAL" clId="{EB6B4C5A-76D8-4FFB-8880-8F43E396605A}" dt="2024-10-01T10:01:10.018" v="2799" actId="478"/>
        <pc:sldMkLst>
          <pc:docMk/>
          <pc:sldMk cId="807478393" sldId="259"/>
        </pc:sldMkLst>
        <pc:spChg chg="del">
          <ac:chgData name="河西奈保子" userId="afb584c6-c3cb-462a-bd2f-82bd103909d6" providerId="ADAL" clId="{EB6B4C5A-76D8-4FFB-8880-8F43E396605A}" dt="2024-10-01T10:01:10.018" v="2799" actId="478"/>
          <ac:spMkLst>
            <pc:docMk/>
            <pc:sldMk cId="807478393" sldId="259"/>
            <ac:spMk id="10" creationId="{7865A0F9-1D3C-F654-A23E-CE884ACEB679}"/>
          </ac:spMkLst>
        </pc:spChg>
        <pc:spChg chg="mod">
          <ac:chgData name="河西奈保子" userId="afb584c6-c3cb-462a-bd2f-82bd103909d6" providerId="ADAL" clId="{EB6B4C5A-76D8-4FFB-8880-8F43E396605A}" dt="2024-10-01T03:00:25.281" v="586" actId="20577"/>
          <ac:spMkLst>
            <pc:docMk/>
            <pc:sldMk cId="807478393" sldId="259"/>
            <ac:spMk id="11" creationId="{864FAA70-2A91-4348-B670-7EDFC735BCC8}"/>
          </ac:spMkLst>
        </pc:spChg>
        <pc:spChg chg="del">
          <ac:chgData name="河西奈保子" userId="afb584c6-c3cb-462a-bd2f-82bd103909d6" providerId="ADAL" clId="{EB6B4C5A-76D8-4FFB-8880-8F43E396605A}" dt="2024-10-01T10:01:10.018" v="2799" actId="478"/>
          <ac:spMkLst>
            <pc:docMk/>
            <pc:sldMk cId="807478393" sldId="259"/>
            <ac:spMk id="16" creationId="{0D5FDCEE-0198-771C-CDF2-A26A8F739F51}"/>
          </ac:spMkLst>
        </pc:spChg>
        <pc:picChg chg="add mod">
          <ac:chgData name="河西奈保子" userId="afb584c6-c3cb-462a-bd2f-82bd103909d6" providerId="ADAL" clId="{EB6B4C5A-76D8-4FFB-8880-8F43E396605A}" dt="2024-10-01T08:26:09.330" v="2795"/>
          <ac:picMkLst>
            <pc:docMk/>
            <pc:sldMk cId="807478393" sldId="259"/>
            <ac:picMk id="13" creationId="{C1831489-7548-D4B6-AB8F-47C2052EF0FF}"/>
          </ac:picMkLst>
        </pc:picChg>
      </pc:sldChg>
      <pc:sldChg chg="addSp delSp modSp new mod">
        <pc:chgData name="河西奈保子" userId="afb584c6-c3cb-462a-bd2f-82bd103909d6" providerId="ADAL" clId="{EB6B4C5A-76D8-4FFB-8880-8F43E396605A}" dt="2024-10-01T10:07:00.568" v="2843" actId="14100"/>
        <pc:sldMkLst>
          <pc:docMk/>
          <pc:sldMk cId="3045102796" sldId="260"/>
        </pc:sldMkLst>
        <pc:picChg chg="add del mod">
          <ac:chgData name="河西奈保子" userId="afb584c6-c3cb-462a-bd2f-82bd103909d6" providerId="ADAL" clId="{EB6B4C5A-76D8-4FFB-8880-8F43E396605A}" dt="2024-10-01T03:53:44.548" v="2315" actId="478"/>
          <ac:picMkLst>
            <pc:docMk/>
            <pc:sldMk cId="3045102796" sldId="260"/>
            <ac:picMk id="3" creationId="{C3A20293-0568-CFEA-1894-C1285CE08BA1}"/>
          </ac:picMkLst>
        </pc:picChg>
        <pc:picChg chg="add mod">
          <ac:chgData name="河西奈保子" userId="afb584c6-c3cb-462a-bd2f-82bd103909d6" providerId="ADAL" clId="{EB6B4C5A-76D8-4FFB-8880-8F43E396605A}" dt="2024-10-01T10:07:00.568" v="2843" actId="14100"/>
          <ac:picMkLst>
            <pc:docMk/>
            <pc:sldMk cId="3045102796" sldId="260"/>
            <ac:picMk id="42" creationId="{7752F0C2-F07E-D0C9-5AE3-45A3937AD63C}"/>
          </ac:picMkLst>
        </pc:picChg>
      </pc:sldChg>
      <pc:sldChg chg="addSp modSp new mod">
        <pc:chgData name="河西奈保子" userId="afb584c6-c3cb-462a-bd2f-82bd103909d6" providerId="ADAL" clId="{EB6B4C5A-76D8-4FFB-8880-8F43E396605A}" dt="2024-10-01T10:03:36.233" v="2837" actId="14100"/>
        <pc:sldMkLst>
          <pc:docMk/>
          <pc:sldMk cId="1915998023" sldId="261"/>
        </pc:sldMkLst>
        <pc:spChg chg="add mod">
          <ac:chgData name="河西奈保子" userId="afb584c6-c3cb-462a-bd2f-82bd103909d6" providerId="ADAL" clId="{EB6B4C5A-76D8-4FFB-8880-8F43E396605A}" dt="2024-10-01T03:50:48.505" v="2296" actId="1076"/>
          <ac:spMkLst>
            <pc:docMk/>
            <pc:sldMk cId="1915998023" sldId="261"/>
            <ac:spMk id="3" creationId="{84DBA481-D7BE-6FB6-52D4-71E6D1D2D539}"/>
          </ac:spMkLst>
        </pc:spChg>
        <pc:spChg chg="add mod">
          <ac:chgData name="河西奈保子" userId="afb584c6-c3cb-462a-bd2f-82bd103909d6" providerId="ADAL" clId="{EB6B4C5A-76D8-4FFB-8880-8F43E396605A}" dt="2024-10-01T10:03:36.233" v="2837" actId="14100"/>
          <ac:spMkLst>
            <pc:docMk/>
            <pc:sldMk cId="1915998023" sldId="261"/>
            <ac:spMk id="15" creationId="{248B2228-3414-2E03-FC67-3D98B3B1DA77}"/>
          </ac:spMkLst>
        </pc:spChg>
        <pc:picChg chg="add mod modCrop">
          <ac:chgData name="河西奈保子" userId="afb584c6-c3cb-462a-bd2f-82bd103909d6" providerId="ADAL" clId="{EB6B4C5A-76D8-4FFB-8880-8F43E396605A}" dt="2024-10-01T03:51:56.310" v="2304" actId="1076"/>
          <ac:picMkLst>
            <pc:docMk/>
            <pc:sldMk cId="1915998023" sldId="261"/>
            <ac:picMk id="5" creationId="{C9492179-62A6-5E37-B835-E2FD0DA7AB57}"/>
          </ac:picMkLst>
        </pc:picChg>
        <pc:picChg chg="add mod modCrop">
          <ac:chgData name="河西奈保子" userId="afb584c6-c3cb-462a-bd2f-82bd103909d6" providerId="ADAL" clId="{EB6B4C5A-76D8-4FFB-8880-8F43E396605A}" dt="2024-10-01T03:51:44.813" v="2302" actId="1076"/>
          <ac:picMkLst>
            <pc:docMk/>
            <pc:sldMk cId="1915998023" sldId="261"/>
            <ac:picMk id="6" creationId="{E180C752-E2D5-912B-66AD-60B410A0061B}"/>
          </ac:picMkLst>
        </pc:picChg>
        <pc:cxnChg chg="add mod">
          <ac:chgData name="河西奈保子" userId="afb584c6-c3cb-462a-bd2f-82bd103909d6" providerId="ADAL" clId="{EB6B4C5A-76D8-4FFB-8880-8F43E396605A}" dt="2024-10-01T03:52:30.764" v="2306" actId="208"/>
          <ac:cxnSpMkLst>
            <pc:docMk/>
            <pc:sldMk cId="1915998023" sldId="261"/>
            <ac:cxnSpMk id="8" creationId="{90A82E14-2B31-678C-B2CD-5A846197F378}"/>
          </ac:cxnSpMkLst>
        </pc:cxnChg>
        <pc:cxnChg chg="add mod">
          <ac:chgData name="河西奈保子" userId="afb584c6-c3cb-462a-bd2f-82bd103909d6" providerId="ADAL" clId="{EB6B4C5A-76D8-4FFB-8880-8F43E396605A}" dt="2024-10-01T03:52:38.384" v="2308" actId="1076"/>
          <ac:cxnSpMkLst>
            <pc:docMk/>
            <pc:sldMk cId="1915998023" sldId="261"/>
            <ac:cxnSpMk id="9" creationId="{385EEED1-EBA2-C1B8-C59C-D45854EC96BD}"/>
          </ac:cxnSpMkLst>
        </pc:cxnChg>
        <pc:cxnChg chg="add mod">
          <ac:chgData name="河西奈保子" userId="afb584c6-c3cb-462a-bd2f-82bd103909d6" providerId="ADAL" clId="{EB6B4C5A-76D8-4FFB-8880-8F43E396605A}" dt="2024-10-01T03:52:58.951" v="2311" actId="14100"/>
          <ac:cxnSpMkLst>
            <pc:docMk/>
            <pc:sldMk cId="1915998023" sldId="261"/>
            <ac:cxnSpMk id="10" creationId="{8126C6DC-1F93-CD66-1BA7-F4FD1C6126B1}"/>
          </ac:cxnSpMkLst>
        </pc:cxnChg>
        <pc:cxnChg chg="add mod">
          <ac:chgData name="河西奈保子" userId="afb584c6-c3cb-462a-bd2f-82bd103909d6" providerId="ADAL" clId="{EB6B4C5A-76D8-4FFB-8880-8F43E396605A}" dt="2024-10-01T03:53:35.108" v="2314" actId="14100"/>
          <ac:cxnSpMkLst>
            <pc:docMk/>
            <pc:sldMk cId="1915998023" sldId="261"/>
            <ac:cxnSpMk id="12" creationId="{9B630943-B976-B46D-DC3C-7DEFA9216B4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C539-7B2F-4CC2-BE74-352833C3C7E3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736EE-6132-4FC8-A020-4E55074C6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4968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C539-7B2F-4CC2-BE74-352833C3C7E3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736EE-6132-4FC8-A020-4E55074C6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0264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C539-7B2F-4CC2-BE74-352833C3C7E3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736EE-6132-4FC8-A020-4E55074C6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7123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C539-7B2F-4CC2-BE74-352833C3C7E3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736EE-6132-4FC8-A020-4E55074C6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7862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C539-7B2F-4CC2-BE74-352833C3C7E3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736EE-6132-4FC8-A020-4E55074C6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961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C539-7B2F-4CC2-BE74-352833C3C7E3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736EE-6132-4FC8-A020-4E55074C6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228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C539-7B2F-4CC2-BE74-352833C3C7E3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736EE-6132-4FC8-A020-4E55074C6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3235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C539-7B2F-4CC2-BE74-352833C3C7E3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736EE-6132-4FC8-A020-4E55074C6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6605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C539-7B2F-4CC2-BE74-352833C3C7E3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736EE-6132-4FC8-A020-4E55074C6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4407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C539-7B2F-4CC2-BE74-352833C3C7E3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736EE-6132-4FC8-A020-4E55074C6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645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C539-7B2F-4CC2-BE74-352833C3C7E3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736EE-6132-4FC8-A020-4E55074C6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5852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0C539-7B2F-4CC2-BE74-352833C3C7E3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736EE-6132-4FC8-A020-4E55074C6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8376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ja.wikipedia.org/wiki/%E6%A4%9C%E7%B4%A2%E3%82%A8%E3%83%B3%E3%82%B8%E3%83%B3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2">
            <a:extLst>
              <a:ext uri="{FF2B5EF4-FFF2-40B4-BE49-F238E27FC236}">
                <a16:creationId xmlns:a16="http://schemas.microsoft.com/office/drawing/2014/main" id="{1C85A4D3-0765-83E6-88BE-F247CC381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26" y="871467"/>
            <a:ext cx="4676899" cy="197065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357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キーワード①</a:t>
            </a:r>
            <a:endParaRPr lang="en-US" altLang="ja-JP" sz="1357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357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キーワード②</a:t>
            </a:r>
            <a:endParaRPr lang="en-US" altLang="ja-JP" sz="1357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357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キーワード③</a:t>
            </a:r>
            <a:endParaRPr lang="en-US" altLang="ja-JP" sz="1357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22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この問いを選んだ理由</a:t>
            </a:r>
            <a:endParaRPr lang="en-US" altLang="ja-JP" sz="1422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22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22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22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864FAA70-2A91-4348-B670-7EDFC735BC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270"/>
            <a:ext cx="7777597" cy="867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406" tIns="42203" rIns="84406" bIns="42203" numCol="1" anchor="ctr" anchorCtr="0" compatLnSpc="1">
            <a:prstTxWarp prst="textNoShape">
              <a:avLst/>
            </a:prstTxWarp>
            <a:spAutoFit/>
          </a:bodyPr>
          <a:lstStyle/>
          <a:p>
            <a:pPr defTabSz="84407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b="1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ワークショップ</a:t>
            </a:r>
            <a:r>
              <a:rPr lang="ja-JP" altLang="en-US" b="1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「問いを絞って</a:t>
            </a:r>
            <a:r>
              <a:rPr lang="en-US" altLang="ja-JP" b="1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Research Question</a:t>
            </a:r>
            <a:r>
              <a:rPr lang="ja-JP" altLang="en-US" b="1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にしよう」</a:t>
            </a:r>
            <a:r>
              <a:rPr lang="en-US" altLang="ja-JP" b="1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Ver.2</a:t>
            </a:r>
          </a:p>
          <a:p>
            <a:pPr defTabSz="84407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b="1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問い「　　　　　　　　　　　　　　　　　　　　　　　　　　　　　　　　　　　　　　　」</a:t>
            </a:r>
            <a:endParaRPr lang="ja-JP" altLang="en-US" sz="1100" dirty="0"/>
          </a:p>
        </p:txBody>
      </p:sp>
      <p:sp>
        <p:nvSpPr>
          <p:cNvPr id="12" name="Rectangle 13">
            <a:extLst>
              <a:ext uri="{FF2B5EF4-FFF2-40B4-BE49-F238E27FC236}">
                <a16:creationId xmlns:a16="http://schemas.microsoft.com/office/drawing/2014/main" id="{C7DC4673-6323-F0FD-A340-A6CA07EF0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369" y="653059"/>
            <a:ext cx="170525" cy="276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4406" tIns="42203" rIns="84406" bIns="42203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243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71E46E5-064D-CA2A-AABA-4AACBA5470CF}"/>
              </a:ext>
            </a:extLst>
          </p:cNvPr>
          <p:cNvSpPr txBox="1"/>
          <p:nvPr/>
        </p:nvSpPr>
        <p:spPr>
          <a:xfrm>
            <a:off x="89191" y="8221436"/>
            <a:ext cx="4256426" cy="12594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「問い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(Research Question)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」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CCE41771-F472-9046-9E44-0BF60AC3EB12}"/>
              </a:ext>
            </a:extLst>
          </p:cNvPr>
          <p:cNvGrpSpPr/>
          <p:nvPr/>
        </p:nvGrpSpPr>
        <p:grpSpPr>
          <a:xfrm>
            <a:off x="9095095" y="3098998"/>
            <a:ext cx="3817940" cy="2152973"/>
            <a:chOff x="1042481" y="2859296"/>
            <a:chExt cx="2925414" cy="2301470"/>
          </a:xfrm>
          <a:solidFill>
            <a:schemeClr val="bg1"/>
          </a:solidFill>
        </p:grpSpPr>
        <p:sp>
          <p:nvSpPr>
            <p:cNvPr id="40" name="コンテンツ プレースホルダー 5">
              <a:extLst>
                <a:ext uri="{FF2B5EF4-FFF2-40B4-BE49-F238E27FC236}">
                  <a16:creationId xmlns:a16="http://schemas.microsoft.com/office/drawing/2014/main" id="{1F2316EF-0838-9F57-7A44-E88226D777AC}"/>
                </a:ext>
              </a:extLst>
            </p:cNvPr>
            <p:cNvSpPr txBox="1">
              <a:spLocks/>
            </p:cNvSpPr>
            <p:nvPr/>
          </p:nvSpPr>
          <p:spPr>
            <a:xfrm>
              <a:off x="1042481" y="2859296"/>
              <a:ext cx="2784461" cy="230147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>
              <a:noAutofit/>
            </a:bodyPr>
            <a:lstStyle>
              <a:lvl1pPr marL="91438" indent="-91438" algn="l" defTabSz="914377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  <a:buFont typeface="Calibri" panose="020F0502020204030204" pitchFamily="34" charset="0"/>
                <a:buChar char=" "/>
                <a:defRPr kumimoji="1" sz="20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1pPr>
              <a:lvl2pPr marL="384038" indent="-182875" algn="l" defTabSz="914377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2pPr>
              <a:lvl3pPr marL="566914" indent="-182875" algn="l" defTabSz="914377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3pPr>
              <a:lvl4pPr marL="749789" indent="-182875" algn="l" defTabSz="914377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4pPr>
              <a:lvl5pPr marL="932665" indent="-182875" algn="l" defTabSz="914377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5pPr>
              <a:lvl6pPr marL="1099973" indent="-228594" algn="l" defTabSz="914377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299968" indent="-228594" algn="l" defTabSz="914377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499963" indent="-228594" algn="l" defTabSz="914377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699958" indent="-228594" algn="l" defTabSz="914377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altLang="ja-JP" sz="1034" dirty="0">
                  <a:solidFill>
                    <a:schemeClr val="tx1"/>
                  </a:solidFill>
                </a:rPr>
                <a:t>5W</a:t>
              </a:r>
              <a:r>
                <a:rPr lang="ja-JP" altLang="en-US" sz="1034" dirty="0">
                  <a:solidFill>
                    <a:schemeClr val="tx1"/>
                  </a:solidFill>
                </a:rPr>
                <a:t>１</a:t>
              </a:r>
              <a:r>
                <a:rPr lang="en-US" altLang="ja-JP" sz="1034" dirty="0">
                  <a:solidFill>
                    <a:schemeClr val="tx1"/>
                  </a:solidFill>
                </a:rPr>
                <a:t>H</a:t>
              </a:r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>
                  <a:solidFill>
                    <a:schemeClr val="tx1"/>
                  </a:solidFill>
                </a:rPr>
                <a:t>誰が？</a:t>
              </a:r>
              <a:endParaRPr lang="en-US" altLang="ja-JP" sz="1034" dirty="0">
                <a:solidFill>
                  <a:schemeClr val="tx1"/>
                </a:solidFill>
              </a:endParaRPr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>
                  <a:solidFill>
                    <a:schemeClr val="tx1"/>
                  </a:solidFill>
                </a:rPr>
                <a:t>どういう意味？</a:t>
              </a:r>
              <a:endParaRPr lang="en-US" altLang="ja-JP" sz="1034" dirty="0">
                <a:solidFill>
                  <a:schemeClr val="tx1"/>
                </a:solidFill>
              </a:endParaRPr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>
                  <a:solidFill>
                    <a:schemeClr val="tx1"/>
                  </a:solidFill>
                </a:rPr>
                <a:t>いつから？いつまで？</a:t>
              </a:r>
              <a:endParaRPr lang="en-US" altLang="ja-JP" sz="1034" dirty="0">
                <a:solidFill>
                  <a:schemeClr val="tx1"/>
                </a:solidFill>
              </a:endParaRPr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>
                  <a:solidFill>
                    <a:schemeClr val="tx1"/>
                  </a:solidFill>
                </a:rPr>
                <a:t>どこで？</a:t>
              </a:r>
              <a:endParaRPr lang="en-US" altLang="ja-JP" sz="1034" dirty="0">
                <a:solidFill>
                  <a:schemeClr val="tx1"/>
                </a:solidFill>
              </a:endParaRPr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>
                  <a:solidFill>
                    <a:schemeClr val="tx1"/>
                  </a:solidFill>
                </a:rPr>
                <a:t>なぜ？</a:t>
              </a:r>
              <a:endParaRPr lang="en-US" altLang="ja-JP" sz="1034" dirty="0">
                <a:solidFill>
                  <a:schemeClr val="tx1"/>
                </a:solidFill>
              </a:endParaRPr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>
                  <a:solidFill>
                    <a:schemeClr val="tx1"/>
                  </a:solidFill>
                </a:rPr>
                <a:t>どのように？どうやって</a:t>
              </a:r>
              <a:r>
                <a:rPr lang="ja-JP" altLang="en-US" sz="1034" dirty="0" smtClean="0">
                  <a:solidFill>
                    <a:schemeClr val="tx1"/>
                  </a:solidFill>
                </a:rPr>
                <a:t>？</a:t>
              </a:r>
              <a:endParaRPr lang="en-US" altLang="ja-JP" sz="1034" dirty="0" smtClean="0">
                <a:solidFill>
                  <a:schemeClr val="tx1"/>
                </a:solidFill>
              </a:endParaRPr>
            </a:p>
            <a:p>
              <a:pPr marL="0" inden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-JP" altLang="en-US" sz="1034" dirty="0">
                  <a:solidFill>
                    <a:schemeClr val="tx1"/>
                  </a:solidFill>
                </a:rPr>
                <a:t>　</a:t>
              </a:r>
              <a:r>
                <a:rPr lang="ja-JP" altLang="en-US" sz="1034" dirty="0" smtClean="0">
                  <a:solidFill>
                    <a:schemeClr val="tx1"/>
                  </a:solidFill>
                </a:rPr>
                <a:t>　　　　　　　　　　　　　どう</a:t>
              </a:r>
              <a:r>
                <a:rPr lang="ja-JP" altLang="en-US" sz="1034" dirty="0">
                  <a:solidFill>
                    <a:schemeClr val="tx1"/>
                  </a:solidFill>
                </a:rPr>
                <a:t>すべき？</a:t>
              </a:r>
              <a:endParaRPr lang="en-US" altLang="ja-JP" sz="1034" dirty="0">
                <a:solidFill>
                  <a:schemeClr val="tx1"/>
                </a:solidFill>
              </a:endParaRPr>
            </a:p>
          </p:txBody>
        </p:sp>
        <p:sp>
          <p:nvSpPr>
            <p:cNvPr id="41" name="コンテンツ プレースホルダー 5">
              <a:extLst>
                <a:ext uri="{FF2B5EF4-FFF2-40B4-BE49-F238E27FC236}">
                  <a16:creationId xmlns:a16="http://schemas.microsoft.com/office/drawing/2014/main" id="{44B271D7-680A-FEEF-514F-8F0CD2BD0D3D}"/>
                </a:ext>
              </a:extLst>
            </p:cNvPr>
            <p:cNvSpPr txBox="1">
              <a:spLocks/>
            </p:cNvSpPr>
            <p:nvPr/>
          </p:nvSpPr>
          <p:spPr>
            <a:xfrm>
              <a:off x="2508732" y="3196893"/>
              <a:ext cx="1459163" cy="1191858"/>
            </a:xfrm>
            <a:prstGeom prst="rect">
              <a:avLst/>
            </a:prstGeom>
            <a:noFill/>
          </p:spPr>
          <p:txBody>
            <a:bodyPr vert="horz" lIns="0" tIns="42203" rIns="0" bIns="42203" rtlCol="0">
              <a:noAutofit/>
            </a:bodyPr>
            <a:lstStyle>
              <a:lvl1pPr marL="91440" indent="-91440" algn="l" defTabSz="91440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  <a:buFont typeface="Calibri" panose="020F0502020204030204" pitchFamily="34" charset="0"/>
                <a:buChar char=" "/>
                <a:defRPr kumimoji="1" sz="20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1pPr>
              <a:lvl2pPr marL="38404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2pPr>
              <a:lvl3pPr marL="56692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3pPr>
              <a:lvl4pPr marL="74980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4pPr>
              <a:lvl5pPr marL="93268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5pPr>
              <a:lvl6pPr marL="11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altLang="ja-JP" sz="1034" dirty="0"/>
                <a:t>Yes/No</a:t>
              </a:r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/>
                <a:t>本当か？</a:t>
              </a:r>
              <a:endParaRPr lang="en-US" altLang="ja-JP" sz="1034" dirty="0"/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/>
                <a:t>ほかではどうか？</a:t>
              </a:r>
              <a:endParaRPr lang="en-US" altLang="ja-JP" sz="1034" dirty="0"/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/>
                <a:t>これについてはどうか？</a:t>
              </a:r>
              <a:endParaRPr lang="en-US" altLang="ja-JP" sz="1034" dirty="0"/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/>
                <a:t>これだけか？</a:t>
              </a:r>
              <a:endParaRPr lang="en-US" altLang="ja-JP" sz="1034" dirty="0"/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/>
                <a:t>すべてそうなのか？</a:t>
              </a:r>
              <a:endParaRPr lang="en-US" altLang="ja-JP" sz="1034" dirty="0"/>
            </a:p>
          </p:txBody>
        </p:sp>
        <p:sp>
          <p:nvSpPr>
            <p:cNvPr id="9" name="コンテンツ プレースホルダー 5">
              <a:extLst>
                <a:ext uri="{FF2B5EF4-FFF2-40B4-BE49-F238E27FC236}">
                  <a16:creationId xmlns:a16="http://schemas.microsoft.com/office/drawing/2014/main" id="{9B05ED6F-D501-7AAE-57AC-02B821EFA57F}"/>
                </a:ext>
              </a:extLst>
            </p:cNvPr>
            <p:cNvSpPr txBox="1">
              <a:spLocks/>
            </p:cNvSpPr>
            <p:nvPr/>
          </p:nvSpPr>
          <p:spPr>
            <a:xfrm>
              <a:off x="1135718" y="4420227"/>
              <a:ext cx="1459163" cy="698746"/>
            </a:xfrm>
            <a:prstGeom prst="rect">
              <a:avLst/>
            </a:prstGeom>
            <a:noFill/>
          </p:spPr>
          <p:txBody>
            <a:bodyPr vert="horz" lIns="0" tIns="42203" rIns="0" bIns="42203" rtlCol="0">
              <a:noAutofit/>
            </a:bodyPr>
            <a:lstStyle>
              <a:lvl1pPr marL="91440" indent="-91440" algn="l" defTabSz="91440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  <a:buFont typeface="Calibri" panose="020F0502020204030204" pitchFamily="34" charset="0"/>
                <a:buChar char=" "/>
                <a:defRPr kumimoji="1" sz="20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1pPr>
              <a:lvl2pPr marL="38404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2pPr>
              <a:lvl3pPr marL="56692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3pPr>
              <a:lvl4pPr marL="74980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4pPr>
              <a:lvl5pPr marL="93268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5pPr>
              <a:lvl6pPr marL="11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ja-JP" altLang="en-US" sz="1034" dirty="0">
                  <a:solidFill>
                    <a:schemeClr val="tx1"/>
                  </a:solidFill>
                </a:rPr>
                <a:t>考えるパターン</a:t>
              </a:r>
              <a:endParaRPr lang="en-US" altLang="ja-JP" sz="1034" dirty="0">
                <a:solidFill>
                  <a:schemeClr val="tx1"/>
                </a:solidFill>
              </a:endParaRPr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>
                  <a:solidFill>
                    <a:schemeClr val="tx1"/>
                  </a:solidFill>
                </a:rPr>
                <a:t>なぜ～なのだろう？</a:t>
              </a:r>
              <a:endParaRPr lang="en-US" altLang="ja-JP" sz="1034" dirty="0">
                <a:solidFill>
                  <a:schemeClr val="tx1"/>
                </a:solidFill>
              </a:endParaRPr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>
                  <a:solidFill>
                    <a:schemeClr val="tx1"/>
                  </a:solidFill>
                </a:rPr>
                <a:t>もし～だったら？</a:t>
              </a:r>
              <a:endParaRPr lang="en-US" altLang="ja-JP" sz="1034" dirty="0">
                <a:solidFill>
                  <a:schemeClr val="tx1"/>
                </a:solidFill>
              </a:endParaRPr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>
                  <a:solidFill>
                    <a:schemeClr val="tx1"/>
                  </a:solidFill>
                </a:rPr>
                <a:t>どうすれば～になるのか？</a:t>
              </a:r>
              <a:endParaRPr lang="en-US" altLang="ja-JP" sz="1034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テキスト ボックス 2">
            <a:extLst>
              <a:ext uri="{FF2B5EF4-FFF2-40B4-BE49-F238E27FC236}">
                <a16:creationId xmlns:a16="http://schemas.microsoft.com/office/drawing/2014/main" id="{F1BD5706-0A32-DD61-F8A0-F493F3AD29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6011" y="821967"/>
            <a:ext cx="3626399" cy="219743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B.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ことばを定義する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4D1D5FE-B67A-4D87-0382-CB38F0C7B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4527" y="3076769"/>
            <a:ext cx="3886405" cy="219743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C.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範囲を狭める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矢印: 下 3">
            <a:extLst>
              <a:ext uri="{FF2B5EF4-FFF2-40B4-BE49-F238E27FC236}">
                <a16:creationId xmlns:a16="http://schemas.microsoft.com/office/drawing/2014/main" id="{5D40AA84-BC19-9B08-CB02-77A55607FDE9}"/>
              </a:ext>
            </a:extLst>
          </p:cNvPr>
          <p:cNvSpPr/>
          <p:nvPr/>
        </p:nvSpPr>
        <p:spPr>
          <a:xfrm>
            <a:off x="363843" y="2885053"/>
            <a:ext cx="886265" cy="45371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108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55F912D-22C4-08BE-29E9-50520B14B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350" y="3338771"/>
            <a:ext cx="4195532" cy="401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何から始めたらよいかイメージできるか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3859CEBE-8E83-5710-83B0-2A60B41DD9E2}"/>
              </a:ext>
            </a:extLst>
          </p:cNvPr>
          <p:cNvSpPr/>
          <p:nvPr/>
        </p:nvSpPr>
        <p:spPr>
          <a:xfrm>
            <a:off x="204470" y="3749343"/>
            <a:ext cx="1045638" cy="38855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92" dirty="0"/>
              <a:t>YES</a:t>
            </a:r>
            <a:endParaRPr kumimoji="1" lang="ja-JP" altLang="en-US" sz="1292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8365ABF-4C41-65E8-1916-5F43AE0C7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85" y="4180826"/>
            <a:ext cx="4195531" cy="391055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今後の計画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252D3D2-140D-1E22-E4BC-5BD8A0A3B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4527" y="821968"/>
            <a:ext cx="3893618" cy="21974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A.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要素に分割する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" name="矢印: 下 19">
            <a:extLst>
              <a:ext uri="{FF2B5EF4-FFF2-40B4-BE49-F238E27FC236}">
                <a16:creationId xmlns:a16="http://schemas.microsoft.com/office/drawing/2014/main" id="{3B963685-FC6B-918D-A0F6-32DEFF723541}"/>
              </a:ext>
            </a:extLst>
          </p:cNvPr>
          <p:cNvSpPr/>
          <p:nvPr/>
        </p:nvSpPr>
        <p:spPr>
          <a:xfrm rot="10800000">
            <a:off x="114827" y="8043238"/>
            <a:ext cx="656274" cy="19784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108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2397212-D369-B4E7-8887-F68AB4F3E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8309" y="5448114"/>
            <a:ext cx="8014421" cy="88807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あらためて疑問文をつくろう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矢印: 右 21">
            <a:extLst>
              <a:ext uri="{FF2B5EF4-FFF2-40B4-BE49-F238E27FC236}">
                <a16:creationId xmlns:a16="http://schemas.microsoft.com/office/drawing/2014/main" id="{294E7D30-92BD-64F4-B539-DFD4B0FD20A9}"/>
              </a:ext>
            </a:extLst>
          </p:cNvPr>
          <p:cNvSpPr/>
          <p:nvPr/>
        </p:nvSpPr>
        <p:spPr>
          <a:xfrm>
            <a:off x="4381284" y="3183337"/>
            <a:ext cx="653629" cy="65627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92" dirty="0"/>
              <a:t>NO</a:t>
            </a:r>
            <a:endParaRPr kumimoji="1" lang="ja-JP" altLang="en-US" sz="1292" dirty="0"/>
          </a:p>
        </p:txBody>
      </p:sp>
      <p:sp>
        <p:nvSpPr>
          <p:cNvPr id="23" name="矢印: 下 22">
            <a:extLst>
              <a:ext uri="{FF2B5EF4-FFF2-40B4-BE49-F238E27FC236}">
                <a16:creationId xmlns:a16="http://schemas.microsoft.com/office/drawing/2014/main" id="{DEC9F9A8-D136-EACB-0DA5-E942074D51AB}"/>
              </a:ext>
            </a:extLst>
          </p:cNvPr>
          <p:cNvSpPr/>
          <p:nvPr/>
        </p:nvSpPr>
        <p:spPr>
          <a:xfrm>
            <a:off x="8696623" y="5199691"/>
            <a:ext cx="886265" cy="48123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108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3726DDC7-B954-2646-EE10-E28017765004}"/>
              </a:ext>
            </a:extLst>
          </p:cNvPr>
          <p:cNvSpPr txBox="1"/>
          <p:nvPr/>
        </p:nvSpPr>
        <p:spPr>
          <a:xfrm>
            <a:off x="3329711" y="3053899"/>
            <a:ext cx="1570653" cy="2712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163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</a:t>
            </a:r>
            <a:r>
              <a:rPr kumimoji="1" lang="ja-JP" altLang="en-US" sz="1163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kumimoji="1" lang="en-US" altLang="ja-JP" sz="1163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</a:t>
            </a:r>
            <a:r>
              <a:rPr kumimoji="1" lang="ja-JP" altLang="en-US" sz="1163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のいずれかへ</a:t>
            </a:r>
            <a:endParaRPr kumimoji="1" lang="en-US" altLang="ja-JP" sz="1163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94CA7B5-6B13-B672-D0FD-C4E29311C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8309" y="6540423"/>
            <a:ext cx="8014101" cy="29404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検索キーワード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著者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出版年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雑誌名・著書名・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URL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ほか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内容・わかったこと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矢印: 上下 24">
            <a:extLst>
              <a:ext uri="{FF2B5EF4-FFF2-40B4-BE49-F238E27FC236}">
                <a16:creationId xmlns:a16="http://schemas.microsoft.com/office/drawing/2014/main" id="{86B36BD7-0064-711A-3C71-013926735B59}"/>
              </a:ext>
            </a:extLst>
          </p:cNvPr>
          <p:cNvSpPr/>
          <p:nvPr/>
        </p:nvSpPr>
        <p:spPr>
          <a:xfrm>
            <a:off x="8738412" y="6228127"/>
            <a:ext cx="809678" cy="450354"/>
          </a:xfrm>
          <a:prstGeom prst="upDownArrow">
            <a:avLst>
              <a:gd name="adj1" fmla="val 36714"/>
              <a:gd name="adj2" fmla="val 1899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矢印: 上下 25">
            <a:extLst>
              <a:ext uri="{FF2B5EF4-FFF2-40B4-BE49-F238E27FC236}">
                <a16:creationId xmlns:a16="http://schemas.microsoft.com/office/drawing/2014/main" id="{BA714D4C-10A2-315A-8B3B-905FF716826F}"/>
              </a:ext>
            </a:extLst>
          </p:cNvPr>
          <p:cNvSpPr/>
          <p:nvPr/>
        </p:nvSpPr>
        <p:spPr>
          <a:xfrm rot="16200000">
            <a:off x="4117124" y="8800067"/>
            <a:ext cx="809678" cy="450354"/>
          </a:xfrm>
          <a:prstGeom prst="upDownArrow">
            <a:avLst>
              <a:gd name="adj1" fmla="val 36714"/>
              <a:gd name="adj2" fmla="val 1899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1F4641C1-01A6-D045-401A-83755CA10C8A}"/>
              </a:ext>
            </a:extLst>
          </p:cNvPr>
          <p:cNvSpPr txBox="1"/>
          <p:nvPr/>
        </p:nvSpPr>
        <p:spPr>
          <a:xfrm>
            <a:off x="4610048" y="6307609"/>
            <a:ext cx="227255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先行研究（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つ以上）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AF88435A-80EB-3ADE-CA0A-7AB3FB793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2163" y="-28745"/>
            <a:ext cx="4609437" cy="68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406" tIns="42203" rIns="84406" bIns="42203" numCol="1" anchor="ctr" anchorCtr="0" compatLnSpc="1">
            <a:prstTxWarp prst="textNoShape">
              <a:avLst/>
            </a:prstTxWarp>
            <a:spAutoFit/>
          </a:bodyPr>
          <a:lstStyle/>
          <a:p>
            <a:pPr algn="r" defTabSz="84407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163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2024</a:t>
            </a:r>
            <a:r>
              <a:rPr lang="ja-JP" altLang="en-US" sz="1163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lang="en-US" altLang="ja-JP" sz="1163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10</a:t>
            </a:r>
            <a:r>
              <a:rPr lang="ja-JP" altLang="en-US" sz="1163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163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8</a:t>
            </a:r>
            <a:r>
              <a:rPr lang="ja-JP" altLang="en-US" sz="1163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日</a:t>
            </a:r>
            <a:r>
              <a:rPr lang="en-US" altLang="ja-JP" sz="1163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1163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火）県立相模原高校　</a:t>
            </a:r>
            <a:r>
              <a:rPr lang="en-US" altLang="ja-JP" sz="1163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SS</a:t>
            </a:r>
            <a:r>
              <a:rPr lang="ja-JP" altLang="en-US" sz="1163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課題探究</a:t>
            </a:r>
            <a:endParaRPr lang="en-US" altLang="ja-JP" sz="1163" b="1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r" defTabSz="844073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sz="1163" b="1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r" defTabSz="84407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51" b="1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　　組　　　番　氏名（　　　　　　　　　　　　　　）　　　　　　　　　　　　　　　　　　　</a:t>
            </a:r>
            <a:endParaRPr lang="ja-JP" altLang="en-US" sz="1357" dirty="0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C1831489-7548-D4B6-AB8F-47C2052EF0F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2673" y="9098335"/>
            <a:ext cx="1016378" cy="265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47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2">
            <a:extLst>
              <a:ext uri="{FF2B5EF4-FFF2-40B4-BE49-F238E27FC236}">
                <a16:creationId xmlns:a16="http://schemas.microsoft.com/office/drawing/2014/main" id="{1C85A4D3-0765-83E6-88BE-F247CC381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26" y="871467"/>
            <a:ext cx="4676899" cy="21076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357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キーワード①</a:t>
            </a:r>
            <a:endParaRPr lang="en-US" altLang="ja-JP" sz="1357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357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キーワード②</a:t>
            </a:r>
            <a:endParaRPr lang="en-US" altLang="ja-JP" sz="1357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357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キーワード③　</a:t>
            </a:r>
            <a:endParaRPr lang="en-US" altLang="ja-JP" sz="1357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22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22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この問いを選んだ理由</a:t>
            </a:r>
            <a:endParaRPr lang="en-US" altLang="ja-JP" sz="1422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22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22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864FAA70-2A91-4348-B670-7EDFC735BC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270"/>
            <a:ext cx="7777597" cy="867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406" tIns="42203" rIns="84406" bIns="42203" numCol="1" anchor="ctr" anchorCtr="0" compatLnSpc="1">
            <a:prstTxWarp prst="textNoShape">
              <a:avLst/>
            </a:prstTxWarp>
            <a:spAutoFit/>
          </a:bodyPr>
          <a:lstStyle/>
          <a:p>
            <a:pPr defTabSz="84407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b="1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ワークショップ</a:t>
            </a:r>
            <a:r>
              <a:rPr lang="ja-JP" altLang="en-US" b="1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「問いを絞って</a:t>
            </a:r>
            <a:r>
              <a:rPr lang="en-US" altLang="ja-JP" b="1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Research Question</a:t>
            </a:r>
            <a:r>
              <a:rPr lang="ja-JP" altLang="en-US" b="1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にしよう」</a:t>
            </a:r>
            <a:r>
              <a:rPr lang="en-US" altLang="ja-JP" b="1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Ver.2</a:t>
            </a:r>
          </a:p>
          <a:p>
            <a:pPr defTabSz="84407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b="1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問い</a:t>
            </a:r>
            <a:r>
              <a:rPr lang="en-US" altLang="ja-JP" b="1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[</a:t>
            </a:r>
            <a:r>
              <a:rPr lang="ja-JP" altLang="en-US" b="1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　　　　　　　　　　　　　　　　　　　　　　　　　　　　　　」</a:t>
            </a:r>
            <a:endParaRPr lang="ja-JP" altLang="en-US" sz="1100" dirty="0"/>
          </a:p>
        </p:txBody>
      </p:sp>
      <p:sp>
        <p:nvSpPr>
          <p:cNvPr id="12" name="Rectangle 13">
            <a:extLst>
              <a:ext uri="{FF2B5EF4-FFF2-40B4-BE49-F238E27FC236}">
                <a16:creationId xmlns:a16="http://schemas.microsoft.com/office/drawing/2014/main" id="{C7DC4673-6323-F0FD-A340-A6CA07EF0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369" y="653059"/>
            <a:ext cx="170525" cy="276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4406" tIns="42203" rIns="84406" bIns="42203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243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71E46E5-064D-CA2A-AABA-4AACBA5470CF}"/>
              </a:ext>
            </a:extLst>
          </p:cNvPr>
          <p:cNvSpPr txBox="1"/>
          <p:nvPr/>
        </p:nvSpPr>
        <p:spPr>
          <a:xfrm>
            <a:off x="89191" y="8221436"/>
            <a:ext cx="4256426" cy="12594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「問い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(Research Question)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」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CCE41771-F472-9046-9E44-0BF60AC3EB12}"/>
              </a:ext>
            </a:extLst>
          </p:cNvPr>
          <p:cNvGrpSpPr/>
          <p:nvPr/>
        </p:nvGrpSpPr>
        <p:grpSpPr>
          <a:xfrm>
            <a:off x="9095095" y="3392583"/>
            <a:ext cx="3817940" cy="1837159"/>
            <a:chOff x="1042481" y="3196893"/>
            <a:chExt cx="2925414" cy="1963873"/>
          </a:xfrm>
          <a:solidFill>
            <a:schemeClr val="bg1"/>
          </a:solidFill>
        </p:grpSpPr>
        <p:sp>
          <p:nvSpPr>
            <p:cNvPr id="40" name="コンテンツ プレースホルダー 5">
              <a:extLst>
                <a:ext uri="{FF2B5EF4-FFF2-40B4-BE49-F238E27FC236}">
                  <a16:creationId xmlns:a16="http://schemas.microsoft.com/office/drawing/2014/main" id="{1F2316EF-0838-9F57-7A44-E88226D777AC}"/>
                </a:ext>
              </a:extLst>
            </p:cNvPr>
            <p:cNvSpPr txBox="1">
              <a:spLocks/>
            </p:cNvSpPr>
            <p:nvPr/>
          </p:nvSpPr>
          <p:spPr>
            <a:xfrm>
              <a:off x="1042481" y="3200465"/>
              <a:ext cx="2784461" cy="1960301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>
              <a:noAutofit/>
            </a:bodyPr>
            <a:lstStyle>
              <a:lvl1pPr marL="91438" indent="-91438" algn="l" defTabSz="914377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  <a:buFont typeface="Calibri" panose="020F0502020204030204" pitchFamily="34" charset="0"/>
                <a:buChar char=" "/>
                <a:defRPr kumimoji="1" sz="20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1pPr>
              <a:lvl2pPr marL="384038" indent="-182875" algn="l" defTabSz="914377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2pPr>
              <a:lvl3pPr marL="566914" indent="-182875" algn="l" defTabSz="914377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3pPr>
              <a:lvl4pPr marL="749789" indent="-182875" algn="l" defTabSz="914377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4pPr>
              <a:lvl5pPr marL="932665" indent="-182875" algn="l" defTabSz="914377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5pPr>
              <a:lvl6pPr marL="1099973" indent="-228594" algn="l" defTabSz="914377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299968" indent="-228594" algn="l" defTabSz="914377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499963" indent="-228594" algn="l" defTabSz="914377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699958" indent="-228594" algn="l" defTabSz="914377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altLang="ja-JP" sz="1034" dirty="0">
                  <a:solidFill>
                    <a:schemeClr val="tx1"/>
                  </a:solidFill>
                </a:rPr>
                <a:t>5W</a:t>
              </a:r>
              <a:r>
                <a:rPr lang="ja-JP" altLang="en-US" sz="1034" dirty="0">
                  <a:solidFill>
                    <a:schemeClr val="tx1"/>
                  </a:solidFill>
                </a:rPr>
                <a:t>１</a:t>
              </a:r>
              <a:r>
                <a:rPr lang="en-US" altLang="ja-JP" sz="1034" dirty="0">
                  <a:solidFill>
                    <a:schemeClr val="tx1"/>
                  </a:solidFill>
                </a:rPr>
                <a:t>H</a:t>
              </a:r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>
                  <a:solidFill>
                    <a:schemeClr val="tx1"/>
                  </a:solidFill>
                </a:rPr>
                <a:t>誰が？</a:t>
              </a:r>
              <a:endParaRPr lang="en-US" altLang="ja-JP" sz="1034" dirty="0">
                <a:solidFill>
                  <a:schemeClr val="tx1"/>
                </a:solidFill>
              </a:endParaRPr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>
                  <a:solidFill>
                    <a:schemeClr val="tx1"/>
                  </a:solidFill>
                </a:rPr>
                <a:t>どういう意味？</a:t>
              </a:r>
              <a:endParaRPr lang="en-US" altLang="ja-JP" sz="1034" dirty="0">
                <a:solidFill>
                  <a:schemeClr val="tx1"/>
                </a:solidFill>
              </a:endParaRPr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>
                  <a:solidFill>
                    <a:schemeClr val="tx1"/>
                  </a:solidFill>
                </a:rPr>
                <a:t>いつから？いつまで？</a:t>
              </a:r>
              <a:endParaRPr lang="en-US" altLang="ja-JP" sz="1034" dirty="0">
                <a:solidFill>
                  <a:schemeClr val="tx1"/>
                </a:solidFill>
              </a:endParaRPr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>
                  <a:solidFill>
                    <a:schemeClr val="tx1"/>
                  </a:solidFill>
                </a:rPr>
                <a:t>どこで？</a:t>
              </a:r>
              <a:endParaRPr lang="en-US" altLang="ja-JP" sz="1034" dirty="0">
                <a:solidFill>
                  <a:schemeClr val="tx1"/>
                </a:solidFill>
              </a:endParaRPr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>
                  <a:solidFill>
                    <a:schemeClr val="tx1"/>
                  </a:solidFill>
                </a:rPr>
                <a:t>なぜ？</a:t>
              </a:r>
              <a:endParaRPr lang="en-US" altLang="ja-JP" sz="1034" dirty="0">
                <a:solidFill>
                  <a:schemeClr val="tx1"/>
                </a:solidFill>
              </a:endParaRPr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>
                  <a:solidFill>
                    <a:schemeClr val="tx1"/>
                  </a:solidFill>
                </a:rPr>
                <a:t>どのように？どうやって？どうすべき？</a:t>
              </a:r>
              <a:endParaRPr lang="en-US" altLang="ja-JP" sz="1034" dirty="0">
                <a:solidFill>
                  <a:schemeClr val="tx1"/>
                </a:solidFill>
              </a:endParaRPr>
            </a:p>
          </p:txBody>
        </p:sp>
        <p:sp>
          <p:nvSpPr>
            <p:cNvPr id="41" name="コンテンツ プレースホルダー 5">
              <a:extLst>
                <a:ext uri="{FF2B5EF4-FFF2-40B4-BE49-F238E27FC236}">
                  <a16:creationId xmlns:a16="http://schemas.microsoft.com/office/drawing/2014/main" id="{44B271D7-680A-FEEF-514F-8F0CD2BD0D3D}"/>
                </a:ext>
              </a:extLst>
            </p:cNvPr>
            <p:cNvSpPr txBox="1">
              <a:spLocks/>
            </p:cNvSpPr>
            <p:nvPr/>
          </p:nvSpPr>
          <p:spPr>
            <a:xfrm>
              <a:off x="2508732" y="3196893"/>
              <a:ext cx="1459163" cy="1191858"/>
            </a:xfrm>
            <a:prstGeom prst="rect">
              <a:avLst/>
            </a:prstGeom>
            <a:noFill/>
          </p:spPr>
          <p:txBody>
            <a:bodyPr vert="horz" lIns="0" tIns="42203" rIns="0" bIns="42203" rtlCol="0">
              <a:noAutofit/>
            </a:bodyPr>
            <a:lstStyle>
              <a:lvl1pPr marL="91440" indent="-91440" algn="l" defTabSz="91440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  <a:buFont typeface="Calibri" panose="020F0502020204030204" pitchFamily="34" charset="0"/>
                <a:buChar char=" "/>
                <a:defRPr kumimoji="1" sz="20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1pPr>
              <a:lvl2pPr marL="38404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2pPr>
              <a:lvl3pPr marL="56692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3pPr>
              <a:lvl4pPr marL="74980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4pPr>
              <a:lvl5pPr marL="93268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5pPr>
              <a:lvl6pPr marL="11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altLang="ja-JP" sz="1034" dirty="0"/>
                <a:t>Yes/No</a:t>
              </a:r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/>
                <a:t>本当か？</a:t>
              </a:r>
              <a:endParaRPr lang="en-US" altLang="ja-JP" sz="1034" dirty="0"/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/>
                <a:t>ほかではどうか？</a:t>
              </a:r>
              <a:endParaRPr lang="en-US" altLang="ja-JP" sz="1034" dirty="0"/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/>
                <a:t>これについてはどうか？</a:t>
              </a:r>
              <a:endParaRPr lang="en-US" altLang="ja-JP" sz="1034" dirty="0"/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/>
                <a:t>これだけか？</a:t>
              </a:r>
              <a:endParaRPr lang="en-US" altLang="ja-JP" sz="1034" dirty="0"/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/>
                <a:t>すべてそうなのか？</a:t>
              </a:r>
              <a:endParaRPr lang="en-US" altLang="ja-JP" sz="1034" dirty="0"/>
            </a:p>
          </p:txBody>
        </p:sp>
        <p:sp>
          <p:nvSpPr>
            <p:cNvPr id="9" name="コンテンツ プレースホルダー 5">
              <a:extLst>
                <a:ext uri="{FF2B5EF4-FFF2-40B4-BE49-F238E27FC236}">
                  <a16:creationId xmlns:a16="http://schemas.microsoft.com/office/drawing/2014/main" id="{9B05ED6F-D501-7AAE-57AC-02B821EFA57F}"/>
                </a:ext>
              </a:extLst>
            </p:cNvPr>
            <p:cNvSpPr txBox="1">
              <a:spLocks/>
            </p:cNvSpPr>
            <p:nvPr/>
          </p:nvSpPr>
          <p:spPr>
            <a:xfrm>
              <a:off x="1135718" y="4420227"/>
              <a:ext cx="1459163" cy="698746"/>
            </a:xfrm>
            <a:prstGeom prst="rect">
              <a:avLst/>
            </a:prstGeom>
            <a:noFill/>
          </p:spPr>
          <p:txBody>
            <a:bodyPr vert="horz" lIns="0" tIns="42203" rIns="0" bIns="42203" rtlCol="0">
              <a:noAutofit/>
            </a:bodyPr>
            <a:lstStyle>
              <a:lvl1pPr marL="91440" indent="-91440" algn="l" defTabSz="91440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  <a:buFont typeface="Calibri" panose="020F0502020204030204" pitchFamily="34" charset="0"/>
                <a:buChar char=" "/>
                <a:defRPr kumimoji="1" sz="20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1pPr>
              <a:lvl2pPr marL="38404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2pPr>
              <a:lvl3pPr marL="56692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3pPr>
              <a:lvl4pPr marL="74980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4pPr>
              <a:lvl5pPr marL="93268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n-cs"/>
                </a:defRPr>
              </a:lvl5pPr>
              <a:lvl6pPr marL="11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kumimoji="1"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ja-JP" altLang="en-US" sz="1034" dirty="0">
                  <a:solidFill>
                    <a:schemeClr val="tx1"/>
                  </a:solidFill>
                </a:rPr>
                <a:t>考えるパターン</a:t>
              </a:r>
              <a:endParaRPr lang="en-US" altLang="ja-JP" sz="1034" dirty="0">
                <a:solidFill>
                  <a:schemeClr val="tx1"/>
                </a:solidFill>
              </a:endParaRPr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>
                  <a:solidFill>
                    <a:schemeClr val="tx1"/>
                  </a:solidFill>
                </a:rPr>
                <a:t>なぜ～なのだろう？</a:t>
              </a:r>
              <a:endParaRPr lang="en-US" altLang="ja-JP" sz="1034" dirty="0">
                <a:solidFill>
                  <a:schemeClr val="tx1"/>
                </a:solidFill>
              </a:endParaRPr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>
                  <a:solidFill>
                    <a:schemeClr val="tx1"/>
                  </a:solidFill>
                </a:rPr>
                <a:t>もし～だったら？</a:t>
              </a:r>
              <a:endParaRPr lang="en-US" altLang="ja-JP" sz="1034" dirty="0">
                <a:solidFill>
                  <a:schemeClr val="tx1"/>
                </a:solidFill>
              </a:endParaRPr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l"/>
              </a:pPr>
              <a:r>
                <a:rPr lang="ja-JP" altLang="en-US" sz="1034" dirty="0">
                  <a:solidFill>
                    <a:schemeClr val="tx1"/>
                  </a:solidFill>
                </a:rPr>
                <a:t>どうすれば～になるのか？</a:t>
              </a:r>
              <a:endParaRPr lang="en-US" altLang="ja-JP" sz="1034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テキスト ボックス 2">
            <a:extLst>
              <a:ext uri="{FF2B5EF4-FFF2-40B4-BE49-F238E27FC236}">
                <a16:creationId xmlns:a16="http://schemas.microsoft.com/office/drawing/2014/main" id="{F1BD5706-0A32-DD61-F8A0-F493F3AD29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2852" y="855880"/>
            <a:ext cx="3626399" cy="219743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B.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ことばを定義する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4D1D5FE-B67A-4D87-0382-CB38F0C7B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4527" y="4768345"/>
            <a:ext cx="3886405" cy="50585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C.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範囲を狭める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矢印: 下 3">
            <a:extLst>
              <a:ext uri="{FF2B5EF4-FFF2-40B4-BE49-F238E27FC236}">
                <a16:creationId xmlns:a16="http://schemas.microsoft.com/office/drawing/2014/main" id="{5D40AA84-BC19-9B08-CB02-77A55607FDE9}"/>
              </a:ext>
            </a:extLst>
          </p:cNvPr>
          <p:cNvSpPr/>
          <p:nvPr/>
        </p:nvSpPr>
        <p:spPr>
          <a:xfrm>
            <a:off x="363843" y="2979099"/>
            <a:ext cx="886265" cy="35967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108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55F912D-22C4-08BE-29E9-50520B14B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350" y="3338771"/>
            <a:ext cx="4195532" cy="401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何から始めたらよいかイメージできるか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3859CEBE-8E83-5710-83B0-2A60B41DD9E2}"/>
              </a:ext>
            </a:extLst>
          </p:cNvPr>
          <p:cNvSpPr/>
          <p:nvPr/>
        </p:nvSpPr>
        <p:spPr>
          <a:xfrm>
            <a:off x="204470" y="3749343"/>
            <a:ext cx="1045638" cy="38855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92" dirty="0"/>
              <a:t>YES</a:t>
            </a:r>
            <a:endParaRPr kumimoji="1" lang="ja-JP" altLang="en-US" sz="1292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8365ABF-4C41-65E8-1916-5F43AE0C7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85" y="4180826"/>
            <a:ext cx="4195531" cy="391055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今後の計画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252D3D2-140D-1E22-E4BC-5BD8A0A3B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8118" y="856467"/>
            <a:ext cx="3893618" cy="378565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A.</a:t>
            </a:r>
            <a:r>
              <a:rPr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要素に分割する</a:t>
            </a:r>
            <a:endParaRPr lang="en-US" altLang="ja-JP" sz="12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" name="矢印: 下 19">
            <a:extLst>
              <a:ext uri="{FF2B5EF4-FFF2-40B4-BE49-F238E27FC236}">
                <a16:creationId xmlns:a16="http://schemas.microsoft.com/office/drawing/2014/main" id="{3B963685-FC6B-918D-A0F6-32DEFF723541}"/>
              </a:ext>
            </a:extLst>
          </p:cNvPr>
          <p:cNvSpPr/>
          <p:nvPr/>
        </p:nvSpPr>
        <p:spPr>
          <a:xfrm rot="10800000">
            <a:off x="114827" y="8043238"/>
            <a:ext cx="656274" cy="19784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108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2397212-D369-B4E7-8887-F68AB4F3E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8309" y="5448114"/>
            <a:ext cx="8014421" cy="122783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あらためて疑問文をつくろう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矢印: 右 21">
            <a:extLst>
              <a:ext uri="{FF2B5EF4-FFF2-40B4-BE49-F238E27FC236}">
                <a16:creationId xmlns:a16="http://schemas.microsoft.com/office/drawing/2014/main" id="{294E7D30-92BD-64F4-B539-DFD4B0FD20A9}"/>
              </a:ext>
            </a:extLst>
          </p:cNvPr>
          <p:cNvSpPr/>
          <p:nvPr/>
        </p:nvSpPr>
        <p:spPr>
          <a:xfrm>
            <a:off x="4381284" y="3183337"/>
            <a:ext cx="653629" cy="65627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92" dirty="0"/>
              <a:t>NO</a:t>
            </a:r>
            <a:endParaRPr kumimoji="1" lang="ja-JP" altLang="en-US" sz="1292" dirty="0"/>
          </a:p>
        </p:txBody>
      </p:sp>
      <p:sp>
        <p:nvSpPr>
          <p:cNvPr id="23" name="矢印: 下 22">
            <a:extLst>
              <a:ext uri="{FF2B5EF4-FFF2-40B4-BE49-F238E27FC236}">
                <a16:creationId xmlns:a16="http://schemas.microsoft.com/office/drawing/2014/main" id="{DEC9F9A8-D136-EACB-0DA5-E942074D51AB}"/>
              </a:ext>
            </a:extLst>
          </p:cNvPr>
          <p:cNvSpPr/>
          <p:nvPr/>
        </p:nvSpPr>
        <p:spPr>
          <a:xfrm>
            <a:off x="8696623" y="5199691"/>
            <a:ext cx="886265" cy="48123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108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3726DDC7-B954-2646-EE10-E28017765004}"/>
              </a:ext>
            </a:extLst>
          </p:cNvPr>
          <p:cNvSpPr txBox="1"/>
          <p:nvPr/>
        </p:nvSpPr>
        <p:spPr>
          <a:xfrm>
            <a:off x="3329711" y="3053899"/>
            <a:ext cx="1570653" cy="2712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163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</a:t>
            </a:r>
            <a:r>
              <a:rPr kumimoji="1" lang="ja-JP" altLang="en-US" sz="1163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kumimoji="1" lang="en-US" altLang="ja-JP" sz="1163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</a:t>
            </a:r>
            <a:r>
              <a:rPr kumimoji="1" lang="ja-JP" altLang="en-US" sz="1163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のいずれかへ</a:t>
            </a:r>
            <a:endParaRPr kumimoji="1" lang="en-US" altLang="ja-JP" sz="1163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94CA7B5-6B13-B672-D0FD-C4E29311C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8309" y="6893026"/>
            <a:ext cx="8014101" cy="25317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検索キーワード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著者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出版年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雑誌名・著書名・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URL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ほか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内容・わかったこと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矢印: 上下 24">
            <a:extLst>
              <a:ext uri="{FF2B5EF4-FFF2-40B4-BE49-F238E27FC236}">
                <a16:creationId xmlns:a16="http://schemas.microsoft.com/office/drawing/2014/main" id="{86B36BD7-0064-711A-3C71-013926735B59}"/>
              </a:ext>
            </a:extLst>
          </p:cNvPr>
          <p:cNvSpPr/>
          <p:nvPr/>
        </p:nvSpPr>
        <p:spPr>
          <a:xfrm>
            <a:off x="9468525" y="6624683"/>
            <a:ext cx="809678" cy="450354"/>
          </a:xfrm>
          <a:prstGeom prst="upDownArrow">
            <a:avLst>
              <a:gd name="adj1" fmla="val 36714"/>
              <a:gd name="adj2" fmla="val 1899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矢印: 上下 25">
            <a:extLst>
              <a:ext uri="{FF2B5EF4-FFF2-40B4-BE49-F238E27FC236}">
                <a16:creationId xmlns:a16="http://schemas.microsoft.com/office/drawing/2014/main" id="{BA714D4C-10A2-315A-8B3B-905FF716826F}"/>
              </a:ext>
            </a:extLst>
          </p:cNvPr>
          <p:cNvSpPr/>
          <p:nvPr/>
        </p:nvSpPr>
        <p:spPr>
          <a:xfrm rot="16200000">
            <a:off x="4117124" y="8800067"/>
            <a:ext cx="809678" cy="450354"/>
          </a:xfrm>
          <a:prstGeom prst="upDownArrow">
            <a:avLst>
              <a:gd name="adj1" fmla="val 36714"/>
              <a:gd name="adj2" fmla="val 1899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1F4641C1-01A6-D045-401A-83755CA10C8A}"/>
              </a:ext>
            </a:extLst>
          </p:cNvPr>
          <p:cNvSpPr txBox="1"/>
          <p:nvPr/>
        </p:nvSpPr>
        <p:spPr>
          <a:xfrm>
            <a:off x="4672575" y="6649814"/>
            <a:ext cx="227255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先行研究（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つ以上）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AF88435A-80EB-3ADE-CA0A-7AB3FB793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2163" y="-28745"/>
            <a:ext cx="4609437" cy="68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406" tIns="42203" rIns="84406" bIns="42203" numCol="1" anchor="ctr" anchorCtr="0" compatLnSpc="1">
            <a:prstTxWarp prst="textNoShape">
              <a:avLst/>
            </a:prstTxWarp>
            <a:spAutoFit/>
          </a:bodyPr>
          <a:lstStyle/>
          <a:p>
            <a:pPr algn="r" defTabSz="84407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163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2024</a:t>
            </a:r>
            <a:r>
              <a:rPr lang="ja-JP" altLang="en-US" sz="1163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lang="en-US" altLang="ja-JP" sz="1163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10</a:t>
            </a:r>
            <a:r>
              <a:rPr lang="ja-JP" altLang="en-US" sz="1163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163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8</a:t>
            </a:r>
            <a:r>
              <a:rPr lang="ja-JP" altLang="en-US" sz="1163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日</a:t>
            </a:r>
            <a:r>
              <a:rPr lang="en-US" altLang="ja-JP" sz="1163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1163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火）県立相模原高校　</a:t>
            </a:r>
            <a:r>
              <a:rPr lang="en-US" altLang="ja-JP" sz="1163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SS</a:t>
            </a:r>
            <a:r>
              <a:rPr lang="ja-JP" altLang="en-US" sz="1163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課題探究</a:t>
            </a:r>
            <a:endParaRPr lang="en-US" altLang="ja-JP" sz="1163" b="1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r" defTabSz="844073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sz="1163" b="1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r" defTabSz="84407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51" b="1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　　組　　　番　氏名（　　　　　　　　　　　　　　）　　　　　　　　　　　　　　　　　　　</a:t>
            </a:r>
            <a:endParaRPr lang="ja-JP" altLang="en-US" sz="1357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E47C0B6-0B6E-E0A7-60D4-38EE706093FE}"/>
              </a:ext>
            </a:extLst>
          </p:cNvPr>
          <p:cNvSpPr txBox="1"/>
          <p:nvPr/>
        </p:nvSpPr>
        <p:spPr>
          <a:xfrm>
            <a:off x="4959880" y="1055873"/>
            <a:ext cx="4126139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スマホで何をする？</a:t>
            </a:r>
            <a:endParaRPr lang="en-US" altLang="ja-JP" sz="2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・ゲーム・</a:t>
            </a:r>
            <a:r>
              <a:rPr lang="en-US" altLang="ja-JP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SNS</a:t>
            </a:r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・動画視聴・検索</a:t>
            </a:r>
            <a:endParaRPr lang="en-US" altLang="ja-JP" sz="2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何のためにスマホ？</a:t>
            </a:r>
            <a:endParaRPr lang="en-US" altLang="ja-JP" sz="2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・リフレッシュ・情報交換・勉強・調査</a:t>
            </a:r>
            <a:endParaRPr lang="en-US" altLang="ja-JP" sz="2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スマホの利点？</a:t>
            </a:r>
            <a:endParaRPr lang="en-US" altLang="ja-JP" sz="2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・友だちと繋がり・いつでもどこでも簡単・ネット</a:t>
            </a:r>
            <a:endParaRPr lang="en-US" altLang="ja-JP" sz="2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スマホの欠点</a:t>
            </a:r>
            <a:endParaRPr lang="en-US" altLang="ja-JP" sz="2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・途中で止められない・気になる・無限に情報がある・疲れる・あっという間に夜になる</a:t>
            </a:r>
            <a:endParaRPr lang="en-US" altLang="ja-JP" sz="2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CBE8DDF-1F21-FB48-1FAA-CEF11BB68570}"/>
              </a:ext>
            </a:extLst>
          </p:cNvPr>
          <p:cNvSpPr txBox="1"/>
          <p:nvPr/>
        </p:nvSpPr>
        <p:spPr>
          <a:xfrm>
            <a:off x="9147135" y="1178946"/>
            <a:ext cx="349211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効率よいとは？</a:t>
            </a:r>
            <a:endParaRPr lang="en-US" altLang="ja-JP" sz="2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覚えられる・時間短縮・集中力</a:t>
            </a:r>
            <a:endParaRPr lang="en-US" altLang="ja-JP" sz="2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2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勉強とは？（どんな種類の勉強？）英単語・探究の先行研究</a:t>
            </a:r>
            <a:endParaRPr lang="en-US" altLang="ja-JP" sz="2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7B0A936-768C-81B1-2D20-C6AD53B798BA}"/>
              </a:ext>
            </a:extLst>
          </p:cNvPr>
          <p:cNvSpPr txBox="1"/>
          <p:nvPr/>
        </p:nvSpPr>
        <p:spPr>
          <a:xfrm>
            <a:off x="113958" y="1999231"/>
            <a:ext cx="464442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スマホのゲームや</a:t>
            </a:r>
            <a:r>
              <a:rPr lang="en-US" altLang="ja-JP" sz="18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SNS</a:t>
            </a:r>
            <a:r>
              <a:rPr lang="ja-JP" altLang="en-US" sz="18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での繋がりでリフレッシュできると思うけど，スマホが気になって集中できないこともあるような気がするから</a:t>
            </a:r>
            <a:endParaRPr lang="en-US" altLang="ja-JP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4D92373D-F42F-9F8D-AC25-4DFC91748B8A}"/>
              </a:ext>
            </a:extLst>
          </p:cNvPr>
          <p:cNvSpPr txBox="1"/>
          <p:nvPr/>
        </p:nvSpPr>
        <p:spPr>
          <a:xfrm>
            <a:off x="1283412" y="817195"/>
            <a:ext cx="124713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ゲーム</a:t>
            </a:r>
            <a:endParaRPr lang="en-US" altLang="ja-JP" sz="16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SNS</a:t>
            </a:r>
          </a:p>
          <a:p>
            <a:r>
              <a:rPr lang="ja-JP" altLang="en-US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リフレッシュ</a:t>
            </a:r>
            <a:endParaRPr lang="en-US" altLang="ja-JP" sz="16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E2530EE3-F4D5-9C7F-4671-926B3AFC68AE}"/>
              </a:ext>
            </a:extLst>
          </p:cNvPr>
          <p:cNvSpPr txBox="1"/>
          <p:nvPr/>
        </p:nvSpPr>
        <p:spPr>
          <a:xfrm>
            <a:off x="822925" y="343669"/>
            <a:ext cx="43372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スマホは効率よい勉強方法か　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4B1D5F2B-AA88-F75A-9DEC-DA308B69FC18}"/>
              </a:ext>
            </a:extLst>
          </p:cNvPr>
          <p:cNvSpPr txBox="1"/>
          <p:nvPr/>
        </p:nvSpPr>
        <p:spPr>
          <a:xfrm>
            <a:off x="5353063" y="5612737"/>
            <a:ext cx="758814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スマホゲームは何時間までなら宿題を集中して終わらせられるか？</a:t>
            </a:r>
            <a:endParaRPr lang="en-US" altLang="ja-JP" sz="2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CA90A48A-CE34-33F7-7CD8-D3DE0A238B19}"/>
              </a:ext>
            </a:extLst>
          </p:cNvPr>
          <p:cNvSpPr txBox="1"/>
          <p:nvPr/>
        </p:nvSpPr>
        <p:spPr>
          <a:xfrm>
            <a:off x="4521963" y="5944655"/>
            <a:ext cx="758814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リフレッシュのための最適なスマホの使い方は？</a:t>
            </a:r>
            <a:endParaRPr lang="en-US" altLang="ja-JP" sz="2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0AF05A05-82F5-1436-2D1B-E05D49B7D119}"/>
              </a:ext>
            </a:extLst>
          </p:cNvPr>
          <p:cNvSpPr txBox="1"/>
          <p:nvPr/>
        </p:nvSpPr>
        <p:spPr>
          <a:xfrm>
            <a:off x="5160169" y="6253807"/>
            <a:ext cx="718016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YouTube</a:t>
            </a:r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と教科書とは教科学習にどちらが適しているか？</a:t>
            </a:r>
            <a:endParaRPr lang="en-US" altLang="ja-JP" sz="2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1407C63C-3BE0-7BDA-B71F-10A5ACCB9286}"/>
              </a:ext>
            </a:extLst>
          </p:cNvPr>
          <p:cNvSpPr txBox="1"/>
          <p:nvPr/>
        </p:nvSpPr>
        <p:spPr>
          <a:xfrm>
            <a:off x="5959366" y="6857239"/>
            <a:ext cx="6842234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スマホ・ゲーム・集中力・学力</a:t>
            </a:r>
            <a:endParaRPr lang="en-US" altLang="ja-JP" sz="2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「スマホ依存と中学生の数学の学力との関連</a:t>
            </a:r>
          </a:p>
          <a:p>
            <a:r>
              <a:rPr lang="en-US" altLang="ja-JP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―</a:t>
            </a:r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協働学習を授業に取り入れている中学校への調査から</a:t>
            </a:r>
            <a:r>
              <a:rPr lang="en-US" altLang="ja-JP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―</a:t>
            </a:r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」</a:t>
            </a:r>
            <a:endParaRPr lang="en-US" altLang="ja-JP" sz="2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lang="zh-CN" altLang="en-US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石橋太加志（東京大学教育学部附属中等教育学校）</a:t>
            </a:r>
            <a:endParaRPr lang="en-US" altLang="zh-CN" sz="16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lang="zh-CN" altLang="en-US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日本教育心理学会第</a:t>
            </a:r>
            <a:r>
              <a:rPr lang="en-US" altLang="ja-JP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62</a:t>
            </a:r>
            <a:r>
              <a:rPr lang="zh-CN" altLang="en-US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回総会発表論文集（</a:t>
            </a:r>
            <a:r>
              <a:rPr lang="en-US" altLang="ja-JP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2020</a:t>
            </a:r>
            <a:r>
              <a:rPr lang="zh-CN" altLang="en-US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年）</a:t>
            </a:r>
            <a:endParaRPr lang="en-US" altLang="zh-CN" sz="16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ネットコミュニケーション／スマホの優先と長時間使用／ながらスマホとマナーの軽視　には相関あり，数学の中間試験点数との相関なし</a:t>
            </a:r>
            <a:endParaRPr lang="en-US" altLang="ja-JP" sz="2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2F292ABE-AC0A-4529-6082-1CCFBBB4D10E}"/>
              </a:ext>
            </a:extLst>
          </p:cNvPr>
          <p:cNvSpPr txBox="1"/>
          <p:nvPr/>
        </p:nvSpPr>
        <p:spPr>
          <a:xfrm>
            <a:off x="200568" y="8618573"/>
            <a:ext cx="405297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YouTube</a:t>
            </a:r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で物理を学習するための最適な方法は何か？</a:t>
            </a:r>
            <a:endParaRPr lang="en-US" altLang="ja-JP" sz="2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7A795F1-306B-5121-4D6B-CAEF976CE5E1}"/>
              </a:ext>
            </a:extLst>
          </p:cNvPr>
          <p:cNvSpPr txBox="1"/>
          <p:nvPr/>
        </p:nvSpPr>
        <p:spPr>
          <a:xfrm>
            <a:off x="233628" y="4503701"/>
            <a:ext cx="405297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en-US" altLang="ja-JP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YouTube</a:t>
            </a:r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で「波の性質」を学習する</a:t>
            </a:r>
            <a:endParaRPr lang="en-US" altLang="ja-JP" sz="2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・被験者</a:t>
            </a:r>
            <a:r>
              <a:rPr lang="en-US" altLang="ja-JP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名を</a:t>
            </a:r>
            <a:r>
              <a:rPr lang="en-US" altLang="ja-JP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2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群に分け，視聴しながらメモを取る群と視聴のみの群で，視聴後の理解度を問題集を使って調査する．</a:t>
            </a:r>
            <a:endParaRPr lang="en-US" altLang="ja-JP" sz="2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46" name="図 45">
            <a:extLst>
              <a:ext uri="{FF2B5EF4-FFF2-40B4-BE49-F238E27FC236}">
                <a16:creationId xmlns:a16="http://schemas.microsoft.com/office/drawing/2014/main" id="{B8E052EE-47B7-2474-A5AB-D5D5747D33C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9763" y="9348186"/>
            <a:ext cx="1016378" cy="265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533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図 41">
            <a:extLst>
              <a:ext uri="{FF2B5EF4-FFF2-40B4-BE49-F238E27FC236}">
                <a16:creationId xmlns:a16="http://schemas.microsoft.com/office/drawing/2014/main" id="{7752F0C2-F07E-D0C9-5AE3-45A3937AD6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5858" y="1113183"/>
            <a:ext cx="12688310" cy="836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102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4DBA481-D7BE-6FB6-52D4-71E6D1D2D539}"/>
              </a:ext>
            </a:extLst>
          </p:cNvPr>
          <p:cNvSpPr txBox="1"/>
          <p:nvPr/>
        </p:nvSpPr>
        <p:spPr>
          <a:xfrm>
            <a:off x="6231466" y="9324201"/>
            <a:ext cx="64008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/>
              <a:t>https://news.yahoo.co.jp/articles/0a22656da41a878153c6d111c6d1daf14ff00ef1?page=4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9492179-62A6-5E37-B835-E2FD0DA7AB5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6396"/>
          <a:stretch/>
        </p:blipFill>
        <p:spPr>
          <a:xfrm>
            <a:off x="0" y="276999"/>
            <a:ext cx="5805178" cy="8525933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E180C752-E2D5-912B-66AD-60B410A0061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4423"/>
          <a:stretch/>
        </p:blipFill>
        <p:spPr>
          <a:xfrm>
            <a:off x="5198545" y="3217333"/>
            <a:ext cx="7433721" cy="6106868"/>
          </a:xfrm>
          <a:prstGeom prst="rect">
            <a:avLst/>
          </a:prstGeom>
        </p:spPr>
      </p:pic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90A82E14-2B31-678C-B2CD-5A846197F378}"/>
              </a:ext>
            </a:extLst>
          </p:cNvPr>
          <p:cNvCxnSpPr/>
          <p:nvPr/>
        </p:nvCxnSpPr>
        <p:spPr>
          <a:xfrm>
            <a:off x="6400800" y="3606800"/>
            <a:ext cx="6011333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85EEED1-EBA2-C1B8-C59C-D45854EC96BD}"/>
              </a:ext>
            </a:extLst>
          </p:cNvPr>
          <p:cNvCxnSpPr/>
          <p:nvPr/>
        </p:nvCxnSpPr>
        <p:spPr>
          <a:xfrm>
            <a:off x="5440680" y="3942080"/>
            <a:ext cx="6011333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8126C6DC-1F93-CD66-1BA7-F4FD1C6126B1}"/>
              </a:ext>
            </a:extLst>
          </p:cNvPr>
          <p:cNvCxnSpPr>
            <a:cxnSpLocks/>
          </p:cNvCxnSpPr>
          <p:nvPr/>
        </p:nvCxnSpPr>
        <p:spPr>
          <a:xfrm>
            <a:off x="10515600" y="4947920"/>
            <a:ext cx="19219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9B630943-B976-B46D-DC3C-7DEFA9216B40}"/>
              </a:ext>
            </a:extLst>
          </p:cNvPr>
          <p:cNvCxnSpPr>
            <a:cxnSpLocks/>
          </p:cNvCxnSpPr>
          <p:nvPr/>
        </p:nvCxnSpPr>
        <p:spPr>
          <a:xfrm>
            <a:off x="220133" y="6265687"/>
            <a:ext cx="497841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48B2228-3414-2E03-FC67-3D98B3B1DA77}"/>
              </a:ext>
            </a:extLst>
          </p:cNvPr>
          <p:cNvSpPr txBox="1"/>
          <p:nvPr/>
        </p:nvSpPr>
        <p:spPr>
          <a:xfrm>
            <a:off x="6724650" y="386974"/>
            <a:ext cx="607695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星 友啓</a:t>
            </a:r>
            <a:r>
              <a:rPr lang="en-US" altLang="ja-JP" dirty="0"/>
              <a:t>『</a:t>
            </a:r>
            <a:r>
              <a:rPr lang="ja-JP" altLang="en-US" dirty="0"/>
              <a:t>脳が一生忘れないインプット術</a:t>
            </a:r>
            <a:r>
              <a:rPr lang="en-US" altLang="ja-JP" dirty="0"/>
              <a:t>』</a:t>
            </a:r>
            <a:r>
              <a:rPr lang="ja-JP" altLang="en-US" dirty="0"/>
              <a:t>（あさ出版）</a:t>
            </a:r>
            <a:endParaRPr lang="en-US" altLang="ja-JP" dirty="0"/>
          </a:p>
          <a:p>
            <a:r>
              <a:rPr lang="ja-JP" altLang="en-US" dirty="0"/>
              <a:t>より，</a:t>
            </a:r>
            <a:r>
              <a:rPr lang="en-US" altLang="ja-JP" dirty="0"/>
              <a:t>Diamond Online</a:t>
            </a:r>
          </a:p>
          <a:p>
            <a:endParaRPr lang="en-US" altLang="ja-JP" dirty="0"/>
          </a:p>
          <a:p>
            <a:r>
              <a:rPr lang="ja-JP" altLang="en-US" b="1" dirty="0"/>
              <a:t>グーグル</a:t>
            </a:r>
            <a:r>
              <a:rPr lang="ja-JP" altLang="en-US" dirty="0"/>
              <a:t>とは、</a:t>
            </a:r>
            <a:r>
              <a:rPr lang="ja-JP" altLang="en-US" dirty="0">
                <a:hlinkClick r:id="rId3" tooltip="検索エンジン"/>
              </a:rPr>
              <a:t>検索エンジン</a:t>
            </a:r>
            <a:r>
              <a:rPr lang="ja-JP" altLang="en-US" dirty="0"/>
              <a:t>の利用などにより、オンライン上で容易に確認可能な情報について、記憶せずに忘れる傾向を示す現象</a:t>
            </a:r>
          </a:p>
        </p:txBody>
      </p:sp>
    </p:spTree>
    <p:extLst>
      <p:ext uri="{BB962C8B-B14F-4D97-AF65-F5344CB8AC3E}">
        <p14:creationId xmlns:p14="http://schemas.microsoft.com/office/powerpoint/2010/main" val="1915998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ee03e85-316d-4c7f-a8dc-eb72b4260297">
      <Terms xmlns="http://schemas.microsoft.com/office/infopath/2007/PartnerControls"/>
    </lcf76f155ced4ddcb4097134ff3c332f>
    <_x9078__x6319__x7ba1__x7406__x59d4__x54e1__x4f1a_ xmlns="9ee03e85-316d-4c7f-a8dc-eb72b4260297" xsi:nil="true"/>
    <TaxCatchAll xmlns="c5eb6b3b-7650-4122-ade3-e5468c1d9db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189312F9C40824FB7357E0021A152F0" ma:contentTypeVersion="26" ma:contentTypeDescription="新しいドキュメントを作成します。" ma:contentTypeScope="" ma:versionID="d5cf451e0eb847a031efe08230ee6a64">
  <xsd:schema xmlns:xsd="http://www.w3.org/2001/XMLSchema" xmlns:xs="http://www.w3.org/2001/XMLSchema" xmlns:p="http://schemas.microsoft.com/office/2006/metadata/properties" xmlns:ns2="9ee03e85-316d-4c7f-a8dc-eb72b4260297" xmlns:ns3="c5eb6b3b-7650-4122-ade3-e5468c1d9dbf" targetNamespace="http://schemas.microsoft.com/office/2006/metadata/properties" ma:root="true" ma:fieldsID="6f10e9cba6f7a7ff7d33c2e9f2e7f85a" ns2:_="" ns3:_="">
    <xsd:import namespace="9ee03e85-316d-4c7f-a8dc-eb72b4260297"/>
    <xsd:import namespace="c5eb6b3b-7650-4122-ade3-e5468c1d9d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_x9078__x6319__x7ba1__x7406__x59d4__x54e1__x4f1a_" minOccurs="0"/>
                <xsd:element ref="ns2:fa219b4f-bc7b-46b0-98de-6382de0a0462CountryOrRegion" minOccurs="0"/>
                <xsd:element ref="ns2:fa219b4f-bc7b-46b0-98de-6382de0a0462State" minOccurs="0"/>
                <xsd:element ref="ns2:fa219b4f-bc7b-46b0-98de-6382de0a0462City" minOccurs="0"/>
                <xsd:element ref="ns2:fa219b4f-bc7b-46b0-98de-6382de0a0462PostalCode" minOccurs="0"/>
                <xsd:element ref="ns2:fa219b4f-bc7b-46b0-98de-6382de0a0462Street" minOccurs="0"/>
                <xsd:element ref="ns2:fa219b4f-bc7b-46b0-98de-6382de0a0462GeoLoc" minOccurs="0"/>
                <xsd:element ref="ns2:fa219b4f-bc7b-46b0-98de-6382de0a0462DispName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e03e85-316d-4c7f-a8dc-eb72b42602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029366c2-5c34-4560-ad45-a81bb39167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x9078__x6319__x7ba1__x7406__x59d4__x54e1__x4f1a_" ma:index="24" nillable="true" ma:displayName="選挙管理委員会" ma:format="Dropdown" ma:internalName="_x9078__x6319__x7ba1__x7406__x59d4__x54e1__x4f1a_">
      <xsd:simpleType>
        <xsd:restriction base="dms:Unknown"/>
      </xsd:simpleType>
    </xsd:element>
    <xsd:element name="fa219b4f-bc7b-46b0-98de-6382de0a0462CountryOrRegion" ma:index="25" nillable="true" ma:displayName="選挙管理委員会: 国/地域" ma:internalName="CountryOrRegion" ma:readOnly="true">
      <xsd:simpleType>
        <xsd:restriction base="dms:Text"/>
      </xsd:simpleType>
    </xsd:element>
    <xsd:element name="fa219b4f-bc7b-46b0-98de-6382de0a0462State" ma:index="26" nillable="true" ma:displayName="選挙管理委員会: 都道府県" ma:internalName="State" ma:readOnly="true">
      <xsd:simpleType>
        <xsd:restriction base="dms:Text"/>
      </xsd:simpleType>
    </xsd:element>
    <xsd:element name="fa219b4f-bc7b-46b0-98de-6382de0a0462City" ma:index="27" nillable="true" ma:displayName="選挙管理委員会:市区町村" ma:internalName="City" ma:readOnly="true">
      <xsd:simpleType>
        <xsd:restriction base="dms:Text"/>
      </xsd:simpleType>
    </xsd:element>
    <xsd:element name="fa219b4f-bc7b-46b0-98de-6382de0a0462PostalCode" ma:index="28" nillable="true" ma:displayName="選挙管理委員会: 郵便番号コード" ma:internalName="PostalCode" ma:readOnly="true">
      <xsd:simpleType>
        <xsd:restriction base="dms:Text"/>
      </xsd:simpleType>
    </xsd:element>
    <xsd:element name="fa219b4f-bc7b-46b0-98de-6382de0a0462Street" ma:index="29" nillable="true" ma:displayName="選挙管理委員会: 番地" ma:internalName="Street" ma:readOnly="true">
      <xsd:simpleType>
        <xsd:restriction base="dms:Text"/>
      </xsd:simpleType>
    </xsd:element>
    <xsd:element name="fa219b4f-bc7b-46b0-98de-6382de0a0462GeoLoc" ma:index="30" nillable="true" ma:displayName="選挙管理委員会: 座標" ma:internalName="GeoLoc" ma:readOnly="true">
      <xsd:simpleType>
        <xsd:restriction base="dms:Unknown"/>
      </xsd:simpleType>
    </xsd:element>
    <xsd:element name="fa219b4f-bc7b-46b0-98de-6382de0a0462DispName" ma:index="31" nillable="true" ma:displayName="選挙管理委員会: 名前" ma:internalName="DispName" ma:readOnly="true">
      <xsd:simpleType>
        <xsd:restriction base="dms:Text"/>
      </xsd:simpleType>
    </xsd:element>
    <xsd:element name="MediaServiceSearchProperties" ma:index="3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3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eb6b3b-7650-4122-ade3-e5468c1d9db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4cb765d-7647-475f-b47a-46e282ec1fa9}" ma:internalName="TaxCatchAll" ma:showField="CatchAllData" ma:web="c5eb6b3b-7650-4122-ade3-e5468c1d9d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944764F-9469-4B8F-80B3-FA30F1B569BB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c5eb6b3b-7650-4122-ade3-e5468c1d9dbf"/>
    <ds:schemaRef ds:uri="9ee03e85-316d-4c7f-a8dc-eb72b426029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2962CC3-9864-42F7-8043-63629E8E36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7344FE-914E-44A7-84B3-B9A2CCBA51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e03e85-316d-4c7f-a8dc-eb72b4260297"/>
    <ds:schemaRef ds:uri="c5eb6b3b-7650-4122-ade3-e5468c1d9d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2f4969a-9b8f-4d92-939c-455bf916096d}" enabled="0" method="" siteId="{f2f4969a-9b8f-4d92-939c-455bf916096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194074561</TotalTime>
  <Words>952</Words>
  <Application>Microsoft Office PowerPoint</Application>
  <PresentationFormat>A3 297x420 mm</PresentationFormat>
  <Paragraphs>193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5" baseType="lpstr">
      <vt:lpstr>BIZ UDPゴシック</vt:lpstr>
      <vt:lpstr>BIZ UDゴシック</vt:lpstr>
      <vt:lpstr>UD デジタル 教科書体 NK-R</vt:lpstr>
      <vt:lpstr>游ゴシック</vt:lpstr>
      <vt:lpstr>游ゴシック Light</vt:lpstr>
      <vt:lpstr>Arial</vt:lpstr>
      <vt:lpstr>Calibri</vt:lpstr>
      <vt:lpstr>Calibri Light</vt:lpstr>
      <vt:lpstr>Times New Roman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河西　奈保子</dc:creator>
  <cp:lastModifiedBy>木村 則夫</cp:lastModifiedBy>
  <cp:revision>8</cp:revision>
  <cp:lastPrinted>2024-10-02T04:31:07Z</cp:lastPrinted>
  <dcterms:created xsi:type="dcterms:W3CDTF">2023-04-14T15:43:52Z</dcterms:created>
  <dcterms:modified xsi:type="dcterms:W3CDTF">2025-05-20T07:48:48Z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a0fadea-17dd-49a9-a22a-b7c5bfa29f68_SiteId">
    <vt:lpwstr>3a0b5b07-db6a-4ffa-af1b-5dde3a30edd4</vt:lpwstr>
  </property>
  <property fmtid="{D5CDD505-2E9C-101B-9397-08002B2CF9AE}" pid="3" name="MSIP_Label_1a0fadea-17dd-49a9-a22a-b7c5bfa29f68_SetDate">
    <vt:lpwstr>2025-02-25T07:06:26Z</vt:lpwstr>
  </property>
  <property fmtid="{D5CDD505-2E9C-101B-9397-08002B2CF9AE}" pid="4" name="MSIP_Label_1a0fadea-17dd-49a9-a22a-b7c5bfa29f68_Name">
    <vt:lpwstr>kpbe_label</vt:lpwstr>
  </property>
  <property fmtid="{D5CDD505-2E9C-101B-9397-08002B2CF9AE}" pid="5" name="MSIP_Label_1a0fadea-17dd-49a9-a22a-b7c5bfa29f68_Method">
    <vt:lpwstr>Privileged</vt:lpwstr>
  </property>
  <property fmtid="{D5CDD505-2E9C-101B-9397-08002B2CF9AE}" pid="6" name="MSIP_Label_1a0fadea-17dd-49a9-a22a-b7c5bfa29f68_Enabled">
    <vt:lpwstr>true</vt:lpwstr>
  </property>
  <property fmtid="{D5CDD505-2E9C-101B-9397-08002B2CF9AE}" pid="7" name="MSIP_Label_1a0fadea-17dd-49a9-a22a-b7c5bfa29f68_ContentBits">
    <vt:lpwstr>8</vt:lpwstr>
  </property>
  <property fmtid="{D5CDD505-2E9C-101B-9397-08002B2CF9AE}" pid="8" name="MSIP_Label_1a0fadea-17dd-49a9-a22a-b7c5bfa29f68_ActionId">
    <vt:lpwstr>18dabb4d-49d6-462c-b586-1ced485ff79a</vt:lpwstr>
  </property>
  <property fmtid="{D5CDD505-2E9C-101B-9397-08002B2CF9AE}" pid="9" name="ContentTypeId">
    <vt:lpwstr>0x010100F189312F9C40824FB7357E0021A152F0</vt:lpwstr>
  </property>
</Properties>
</file>