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57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29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74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13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70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83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30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83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04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08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4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17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B673-3AB3-40FE-9FEA-B6C73CD6E19D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0741-47A1-4025-8EDC-B663500D2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71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71799" y="627016"/>
            <a:ext cx="3154680" cy="1223963"/>
          </a:xfrm>
        </p:spPr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音　楽　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17074" y="2312126"/>
            <a:ext cx="5368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マレットで</a:t>
            </a:r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Hit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＆</a:t>
            </a:r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Play</a:t>
            </a: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だれでも</a:t>
            </a:r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BELL</a:t>
            </a: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オーシャンドラム</a:t>
            </a:r>
            <a:endParaRPr kumimoji="1" lang="en-US" altLang="ja-JP" sz="2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自分で鳴らせるよ！！！</a:t>
            </a:r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Part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en-US" altLang="ja-JP" sz="2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トーンチャイムとデスクベルで</a:t>
            </a:r>
            <a:endParaRPr kumimoji="1" lang="en-US" altLang="ja-JP" sz="2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「きよしこのよる」の合奏</a:t>
            </a:r>
            <a:endParaRPr kumimoji="1" lang="en-US" altLang="ja-JP" sz="2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歌詞のイメージを楽しみながら歌おう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endPara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春の風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』『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春が来た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リズム打ちをしよう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598" y="222069"/>
            <a:ext cx="4729197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93" y="261318"/>
            <a:ext cx="4611902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761" y="318976"/>
            <a:ext cx="4239530" cy="61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51" y="212652"/>
            <a:ext cx="4424564" cy="63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98" y="212652"/>
            <a:ext cx="4611038" cy="63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188" y="239844"/>
            <a:ext cx="4686882" cy="6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767d__x6839__x6c99__x7e54_ xmlns="9ee03e85-316d-4c7f-a8dc-eb72b4260297">
      <UserInfo>
        <DisplayName/>
        <AccountId xsi:nil="true"/>
        <AccountType/>
      </UserInfo>
    </_x767d__x6839__x6c99__x7e54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189312F9C40824FB7357E0021A152F0" ma:contentTypeVersion="15" ma:contentTypeDescription="新しいドキュメントを作成します。" ma:contentTypeScope="" ma:versionID="955fea2c9917780991dc2f42f732a3d8">
  <xsd:schema xmlns:xsd="http://www.w3.org/2001/XMLSchema" xmlns:xs="http://www.w3.org/2001/XMLSchema" xmlns:p="http://schemas.microsoft.com/office/2006/metadata/properties" xmlns:ns2="9ee03e85-316d-4c7f-a8dc-eb72b4260297" xmlns:ns3="c5eb6b3b-7650-4122-ade3-e5468c1d9dbf" targetNamespace="http://schemas.microsoft.com/office/2006/metadata/properties" ma:root="true" ma:fieldsID="1471943f1a9a1479efb117cca4d1d51f" ns2:_="" ns3:_="">
    <xsd:import namespace="9ee03e85-316d-4c7f-a8dc-eb72b4260297"/>
    <xsd:import namespace="c5eb6b3b-7650-4122-ade3-e5468c1d9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x767d__x6839__x6c99__x7e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03e85-316d-4c7f-a8dc-eb72b4260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x767d__x6839__x6c99__x7e54_" ma:index="21" nillable="true" ma:displayName="白根沙織" ma:format="Dropdown" ma:list="UserInfo" ma:SharePointGroup="0" ma:internalName="_x767d__x6839__x6c99__x7e54_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b6b3b-7650-4122-ade3-e5468c1d9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F3186-1261-43D1-A109-0FCE922EB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D7BDCC-DC4B-45DD-B39E-99FE621D16FD}">
  <ds:schemaRefs>
    <ds:schemaRef ds:uri="http://purl.org/dc/dcmitype/"/>
    <ds:schemaRef ds:uri="c5eb6b3b-7650-4122-ade3-e5468c1d9db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9ee03e85-316d-4c7f-a8dc-eb72b426029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94E1E4-4D43-4E04-8D16-85D9CD643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03e85-316d-4c7f-a8dc-eb72b4260297"/>
    <ds:schemaRef ds:uri="c5eb6b3b-7650-4122-ade3-e5468c1d9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77</Words>
  <Application>Microsoft Office PowerPoint</Application>
  <PresentationFormat>画面に合わせる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Office テーマ</vt:lpstr>
      <vt:lpstr>音　楽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神奈川県教育委員会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音楽　教材</dc:title>
  <dc:creator>八木　佳子</dc:creator>
  <cp:lastModifiedBy>石松　智裕</cp:lastModifiedBy>
  <cp:revision>11</cp:revision>
  <dcterms:created xsi:type="dcterms:W3CDTF">2022-02-16T06:50:05Z</dcterms:created>
  <dcterms:modified xsi:type="dcterms:W3CDTF">2022-03-09T09:12:28Z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0x010100F189312F9C40824FB7357E0021A152F0</vt:lpwstr>
  </property>
</Properties>
</file>